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75" r:id="rId2"/>
    <p:sldId id="476" r:id="rId3"/>
    <p:sldId id="477" r:id="rId4"/>
    <p:sldId id="478" r:id="rId5"/>
    <p:sldId id="479" r:id="rId6"/>
    <p:sldId id="480" r:id="rId7"/>
    <p:sldId id="484" r:id="rId8"/>
    <p:sldId id="485" r:id="rId9"/>
    <p:sldId id="486" r:id="rId10"/>
    <p:sldId id="482" r:id="rId11"/>
    <p:sldId id="483" r:id="rId12"/>
    <p:sldId id="487" r:id="rId13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 baseline="-250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User" initials="WU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6A2C"/>
    <a:srgbClr val="408136"/>
    <a:srgbClr val="0000FF"/>
    <a:srgbClr val="005106"/>
    <a:srgbClr val="705844"/>
    <a:srgbClr val="7EC3F2"/>
    <a:srgbClr val="679999"/>
    <a:srgbClr val="66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9" autoAdjust="0"/>
    <p:restoredTop sz="93620" autoAdjust="0"/>
  </p:normalViewPr>
  <p:slideViewPr>
    <p:cSldViewPr snapToGrid="0">
      <p:cViewPr>
        <p:scale>
          <a:sx n="100" d="100"/>
          <a:sy n="100" d="100"/>
        </p:scale>
        <p:origin x="-123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1524" y="-84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F6829A-8B4D-40C5-BA57-813B861BA52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FAB2A3E-EDFA-454B-9E4D-06773A3DD350}">
      <dgm:prSet phldrT="[Text]"/>
      <dgm:spPr/>
      <dgm:t>
        <a:bodyPr/>
        <a:lstStyle/>
        <a:p>
          <a:r>
            <a:rPr lang="en-AU" dirty="0" err="1" smtClean="0"/>
            <a:t>Umbraco</a:t>
          </a:r>
          <a:endParaRPr lang="en-AU" dirty="0"/>
        </a:p>
      </dgm:t>
    </dgm:pt>
    <dgm:pt modelId="{9A6A4A03-24A4-4B48-8862-4EE51F0D5F11}" type="parTrans" cxnId="{F42261D1-BFE0-42F9-8EE3-6B9CF050477E}">
      <dgm:prSet/>
      <dgm:spPr/>
      <dgm:t>
        <a:bodyPr/>
        <a:lstStyle/>
        <a:p>
          <a:endParaRPr lang="en-AU"/>
        </a:p>
      </dgm:t>
    </dgm:pt>
    <dgm:pt modelId="{2CDB69FA-3AC1-43F1-9D38-EA22433F7910}" type="sibTrans" cxnId="{F42261D1-BFE0-42F9-8EE3-6B9CF050477E}">
      <dgm:prSet/>
      <dgm:spPr/>
      <dgm:t>
        <a:bodyPr/>
        <a:lstStyle/>
        <a:p>
          <a:endParaRPr lang="en-AU"/>
        </a:p>
      </dgm:t>
    </dgm:pt>
    <dgm:pt modelId="{EFFCCFAB-30C8-410B-8DB1-9358C0704307}">
      <dgm:prSet phldrT="[Text]"/>
      <dgm:spPr/>
      <dgm:t>
        <a:bodyPr/>
        <a:lstStyle/>
        <a:p>
          <a:r>
            <a:rPr lang="en-AU" dirty="0" smtClean="0"/>
            <a:t>UI</a:t>
          </a:r>
          <a:endParaRPr lang="en-AU" dirty="0"/>
        </a:p>
      </dgm:t>
    </dgm:pt>
    <dgm:pt modelId="{6E016A24-B877-4898-BA3E-83339891CED9}" type="parTrans" cxnId="{C3A10B9F-C9E1-4DAF-A849-8896B9B3F718}">
      <dgm:prSet/>
      <dgm:spPr/>
      <dgm:t>
        <a:bodyPr/>
        <a:lstStyle/>
        <a:p>
          <a:endParaRPr lang="en-AU"/>
        </a:p>
      </dgm:t>
    </dgm:pt>
    <dgm:pt modelId="{CFB7A823-F38D-4AA9-9FC3-73B3D85AF41F}" type="sibTrans" cxnId="{C3A10B9F-C9E1-4DAF-A849-8896B9B3F718}">
      <dgm:prSet/>
      <dgm:spPr/>
      <dgm:t>
        <a:bodyPr/>
        <a:lstStyle/>
        <a:p>
          <a:endParaRPr lang="en-AU"/>
        </a:p>
      </dgm:t>
    </dgm:pt>
    <dgm:pt modelId="{F51EFB17-1832-433F-88F8-A662337F9723}" type="pres">
      <dgm:prSet presAssocID="{77F6829A-8B4D-40C5-BA57-813B861BA52B}" presName="Name0" presStyleCnt="0">
        <dgm:presLayoutVars>
          <dgm:dir/>
          <dgm:resizeHandles val="exact"/>
        </dgm:presLayoutVars>
      </dgm:prSet>
      <dgm:spPr/>
    </dgm:pt>
    <dgm:pt modelId="{4C05C73E-52DE-4E11-B70E-4AA10AD1DA25}" type="pres">
      <dgm:prSet presAssocID="{CFAB2A3E-EDFA-454B-9E4D-06773A3DD35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8CFDB54-2BB9-416F-A958-F8C99DCCA441}" type="pres">
      <dgm:prSet presAssocID="{2CDB69FA-3AC1-43F1-9D38-EA22433F7910}" presName="sibTrans" presStyleLbl="sibTrans2D1" presStyleIdx="0" presStyleCnt="1"/>
      <dgm:spPr/>
      <dgm:t>
        <a:bodyPr/>
        <a:lstStyle/>
        <a:p>
          <a:endParaRPr lang="en-AU"/>
        </a:p>
      </dgm:t>
    </dgm:pt>
    <dgm:pt modelId="{80E452F8-FD29-4193-BF8B-C381261F8062}" type="pres">
      <dgm:prSet presAssocID="{2CDB69FA-3AC1-43F1-9D38-EA22433F7910}" presName="connectorText" presStyleLbl="sibTrans2D1" presStyleIdx="0" presStyleCnt="1"/>
      <dgm:spPr/>
      <dgm:t>
        <a:bodyPr/>
        <a:lstStyle/>
        <a:p>
          <a:endParaRPr lang="en-AU"/>
        </a:p>
      </dgm:t>
    </dgm:pt>
    <dgm:pt modelId="{9999D085-8090-4DBF-8265-62ECDB82A93C}" type="pres">
      <dgm:prSet presAssocID="{EFFCCFAB-30C8-410B-8DB1-9358C0704307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87802650-143A-4D35-9C13-3921F9AC1BBE}" type="presOf" srcId="{CFAB2A3E-EDFA-454B-9E4D-06773A3DD350}" destId="{4C05C73E-52DE-4E11-B70E-4AA10AD1DA25}" srcOrd="0" destOrd="0" presId="urn:microsoft.com/office/officeart/2005/8/layout/process1"/>
    <dgm:cxn modelId="{46F0E6DA-8FBE-472C-8ADE-BF28D543F2C2}" type="presOf" srcId="{EFFCCFAB-30C8-410B-8DB1-9358C0704307}" destId="{9999D085-8090-4DBF-8265-62ECDB82A93C}" srcOrd="0" destOrd="0" presId="urn:microsoft.com/office/officeart/2005/8/layout/process1"/>
    <dgm:cxn modelId="{473820F5-DE4F-4846-B7A3-233A3F3B1B55}" type="presOf" srcId="{77F6829A-8B4D-40C5-BA57-813B861BA52B}" destId="{F51EFB17-1832-433F-88F8-A662337F9723}" srcOrd="0" destOrd="0" presId="urn:microsoft.com/office/officeart/2005/8/layout/process1"/>
    <dgm:cxn modelId="{DD1369AD-D574-4BC0-A811-87A5625889D7}" type="presOf" srcId="{2CDB69FA-3AC1-43F1-9D38-EA22433F7910}" destId="{08CFDB54-2BB9-416F-A958-F8C99DCCA441}" srcOrd="0" destOrd="0" presId="urn:microsoft.com/office/officeart/2005/8/layout/process1"/>
    <dgm:cxn modelId="{F42261D1-BFE0-42F9-8EE3-6B9CF050477E}" srcId="{77F6829A-8B4D-40C5-BA57-813B861BA52B}" destId="{CFAB2A3E-EDFA-454B-9E4D-06773A3DD350}" srcOrd="0" destOrd="0" parTransId="{9A6A4A03-24A4-4B48-8862-4EE51F0D5F11}" sibTransId="{2CDB69FA-3AC1-43F1-9D38-EA22433F7910}"/>
    <dgm:cxn modelId="{35CEFDED-2D45-4DBB-88D5-554DDE15DBB6}" type="presOf" srcId="{2CDB69FA-3AC1-43F1-9D38-EA22433F7910}" destId="{80E452F8-FD29-4193-BF8B-C381261F8062}" srcOrd="1" destOrd="0" presId="urn:microsoft.com/office/officeart/2005/8/layout/process1"/>
    <dgm:cxn modelId="{C3A10B9F-C9E1-4DAF-A849-8896B9B3F718}" srcId="{77F6829A-8B4D-40C5-BA57-813B861BA52B}" destId="{EFFCCFAB-30C8-410B-8DB1-9358C0704307}" srcOrd="1" destOrd="0" parTransId="{6E016A24-B877-4898-BA3E-83339891CED9}" sibTransId="{CFB7A823-F38D-4AA9-9FC3-73B3D85AF41F}"/>
    <dgm:cxn modelId="{E9038593-56F2-47F1-A3C2-37123B364836}" type="presParOf" srcId="{F51EFB17-1832-433F-88F8-A662337F9723}" destId="{4C05C73E-52DE-4E11-B70E-4AA10AD1DA25}" srcOrd="0" destOrd="0" presId="urn:microsoft.com/office/officeart/2005/8/layout/process1"/>
    <dgm:cxn modelId="{2A98F7C9-5625-4A9F-9219-F4C7F05A808E}" type="presParOf" srcId="{F51EFB17-1832-433F-88F8-A662337F9723}" destId="{08CFDB54-2BB9-416F-A958-F8C99DCCA441}" srcOrd="1" destOrd="0" presId="urn:microsoft.com/office/officeart/2005/8/layout/process1"/>
    <dgm:cxn modelId="{F6FF6745-8374-479C-90F9-51747C21EE9D}" type="presParOf" srcId="{08CFDB54-2BB9-416F-A958-F8C99DCCA441}" destId="{80E452F8-FD29-4193-BF8B-C381261F8062}" srcOrd="0" destOrd="0" presId="urn:microsoft.com/office/officeart/2005/8/layout/process1"/>
    <dgm:cxn modelId="{17F8B9D2-A33F-42B9-A4D1-5620C2E1F496}" type="presParOf" srcId="{F51EFB17-1832-433F-88F8-A662337F9723}" destId="{9999D085-8090-4DBF-8265-62ECDB82A93C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8A7AE2-02E4-450A-B526-302E3B81BE1F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13EA27D-6C34-4FB1-B1C2-7F1693210BC0}">
      <dgm:prSet phldrT="[Text]"/>
      <dgm:spPr/>
      <dgm:t>
        <a:bodyPr/>
        <a:lstStyle/>
        <a:p>
          <a:r>
            <a:rPr lang="en-AU" dirty="0" smtClean="0"/>
            <a:t>Code</a:t>
          </a:r>
          <a:endParaRPr lang="en-AU" dirty="0"/>
        </a:p>
      </dgm:t>
    </dgm:pt>
    <dgm:pt modelId="{777D99CE-8D9A-4059-9B8E-18D4FCE5543C}" type="parTrans" cxnId="{273F0B3F-3BDF-4662-87E9-509BC291B339}">
      <dgm:prSet/>
      <dgm:spPr/>
      <dgm:t>
        <a:bodyPr/>
        <a:lstStyle/>
        <a:p>
          <a:endParaRPr lang="en-AU"/>
        </a:p>
      </dgm:t>
    </dgm:pt>
    <dgm:pt modelId="{146557ED-33FB-40C5-9E48-A3206580E35D}" type="sibTrans" cxnId="{273F0B3F-3BDF-4662-87E9-509BC291B339}">
      <dgm:prSet/>
      <dgm:spPr/>
      <dgm:t>
        <a:bodyPr/>
        <a:lstStyle/>
        <a:p>
          <a:endParaRPr lang="en-AU"/>
        </a:p>
      </dgm:t>
    </dgm:pt>
    <dgm:pt modelId="{E34DCB17-23DA-4168-8CC9-D2DDACE20F37}">
      <dgm:prSet phldrT="[Text]"/>
      <dgm:spPr/>
      <dgm:t>
        <a:bodyPr/>
        <a:lstStyle/>
        <a:p>
          <a:r>
            <a:rPr lang="en-AU" dirty="0" smtClean="0"/>
            <a:t>Build</a:t>
          </a:r>
          <a:endParaRPr lang="en-AU" dirty="0"/>
        </a:p>
      </dgm:t>
    </dgm:pt>
    <dgm:pt modelId="{810FE4A7-4C34-41B0-A37B-E01FC243A400}" type="parTrans" cxnId="{C4772217-270D-4BB7-B07D-F724393C52A7}">
      <dgm:prSet/>
      <dgm:spPr/>
      <dgm:t>
        <a:bodyPr/>
        <a:lstStyle/>
        <a:p>
          <a:endParaRPr lang="en-AU"/>
        </a:p>
      </dgm:t>
    </dgm:pt>
    <dgm:pt modelId="{83830A04-859C-47B3-9265-6723205A9D1D}" type="sibTrans" cxnId="{C4772217-270D-4BB7-B07D-F724393C52A7}">
      <dgm:prSet/>
      <dgm:spPr/>
      <dgm:t>
        <a:bodyPr/>
        <a:lstStyle/>
        <a:p>
          <a:endParaRPr lang="en-AU"/>
        </a:p>
      </dgm:t>
    </dgm:pt>
    <dgm:pt modelId="{9707A6F7-1946-4EED-B910-C3875A0A322A}">
      <dgm:prSet phldrT="[Text]"/>
      <dgm:spPr/>
      <dgm:t>
        <a:bodyPr/>
        <a:lstStyle/>
        <a:p>
          <a:r>
            <a:rPr lang="en-AU" dirty="0" smtClean="0"/>
            <a:t>Deploy</a:t>
          </a:r>
          <a:endParaRPr lang="en-AU" dirty="0"/>
        </a:p>
      </dgm:t>
    </dgm:pt>
    <dgm:pt modelId="{DAF30F11-5A29-42A2-8E24-91DAC7F0B200}" type="parTrans" cxnId="{1D9E0013-A762-453E-A152-5774CCFB2239}">
      <dgm:prSet/>
      <dgm:spPr/>
      <dgm:t>
        <a:bodyPr/>
        <a:lstStyle/>
        <a:p>
          <a:endParaRPr lang="en-AU"/>
        </a:p>
      </dgm:t>
    </dgm:pt>
    <dgm:pt modelId="{2ACCEDF0-9C14-42E8-BFDB-3C3EF8CE6DB4}" type="sibTrans" cxnId="{1D9E0013-A762-453E-A152-5774CCFB2239}">
      <dgm:prSet/>
      <dgm:spPr/>
      <dgm:t>
        <a:bodyPr/>
        <a:lstStyle/>
        <a:p>
          <a:endParaRPr lang="en-AU"/>
        </a:p>
      </dgm:t>
    </dgm:pt>
    <dgm:pt modelId="{1C34AD60-EAC8-44C8-BBEF-97F0D85E032F}">
      <dgm:prSet phldrT="[Text]"/>
      <dgm:spPr/>
      <dgm:t>
        <a:bodyPr/>
        <a:lstStyle/>
        <a:p>
          <a:r>
            <a:rPr lang="en-AU" dirty="0" smtClean="0"/>
            <a:t>Test</a:t>
          </a:r>
          <a:endParaRPr lang="en-AU" dirty="0"/>
        </a:p>
      </dgm:t>
    </dgm:pt>
    <dgm:pt modelId="{22CC2975-8B4D-4D36-B593-1D3E29A273E8}" type="parTrans" cxnId="{784797B3-0B7A-4302-AB6A-88409AFF13E6}">
      <dgm:prSet/>
      <dgm:spPr/>
      <dgm:t>
        <a:bodyPr/>
        <a:lstStyle/>
        <a:p>
          <a:endParaRPr lang="en-AU"/>
        </a:p>
      </dgm:t>
    </dgm:pt>
    <dgm:pt modelId="{A9E86792-FAA1-4B10-81ED-8E4D95B3DB35}" type="sibTrans" cxnId="{784797B3-0B7A-4302-AB6A-88409AFF13E6}">
      <dgm:prSet/>
      <dgm:spPr/>
      <dgm:t>
        <a:bodyPr/>
        <a:lstStyle/>
        <a:p>
          <a:endParaRPr lang="en-AU"/>
        </a:p>
      </dgm:t>
    </dgm:pt>
    <dgm:pt modelId="{BF11306F-8A00-4F30-BD32-07772480FEE6}" type="pres">
      <dgm:prSet presAssocID="{818A7AE2-02E4-450A-B526-302E3B81BE1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186F55F0-4050-41E0-B66A-D6F502BD4EB3}" type="pres">
      <dgm:prSet presAssocID="{513EA27D-6C34-4FB1-B1C2-7F1693210BC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84B6C62-E9BF-451C-9A9C-167D6F31A087}" type="pres">
      <dgm:prSet presAssocID="{513EA27D-6C34-4FB1-B1C2-7F1693210BC0}" presName="spNode" presStyleCnt="0"/>
      <dgm:spPr/>
    </dgm:pt>
    <dgm:pt modelId="{5EBD8780-E274-46F1-8FD2-7A5E7FE8D9EC}" type="pres">
      <dgm:prSet presAssocID="{146557ED-33FB-40C5-9E48-A3206580E35D}" presName="sibTrans" presStyleLbl="sibTrans1D1" presStyleIdx="0" presStyleCnt="4"/>
      <dgm:spPr/>
      <dgm:t>
        <a:bodyPr/>
        <a:lstStyle/>
        <a:p>
          <a:endParaRPr lang="en-AU"/>
        </a:p>
      </dgm:t>
    </dgm:pt>
    <dgm:pt modelId="{11303989-8FDF-4B12-A10C-6AA17460C6C7}" type="pres">
      <dgm:prSet presAssocID="{E34DCB17-23DA-4168-8CC9-D2DDACE20F3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CDDD25D-56D6-4F25-8D1F-1EB6B0052705}" type="pres">
      <dgm:prSet presAssocID="{E34DCB17-23DA-4168-8CC9-D2DDACE20F37}" presName="spNode" presStyleCnt="0"/>
      <dgm:spPr/>
    </dgm:pt>
    <dgm:pt modelId="{C361F0AA-AEC0-4E3F-BCB3-55AC47542E05}" type="pres">
      <dgm:prSet presAssocID="{83830A04-859C-47B3-9265-6723205A9D1D}" presName="sibTrans" presStyleLbl="sibTrans1D1" presStyleIdx="1" presStyleCnt="4"/>
      <dgm:spPr/>
      <dgm:t>
        <a:bodyPr/>
        <a:lstStyle/>
        <a:p>
          <a:endParaRPr lang="en-AU"/>
        </a:p>
      </dgm:t>
    </dgm:pt>
    <dgm:pt modelId="{8820FA37-A20C-4955-901C-A456B47324D9}" type="pres">
      <dgm:prSet presAssocID="{9707A6F7-1946-4EED-B910-C3875A0A322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48FBEB1-08CD-4FA0-AB2E-992CD7A67905}" type="pres">
      <dgm:prSet presAssocID="{9707A6F7-1946-4EED-B910-C3875A0A322A}" presName="spNode" presStyleCnt="0"/>
      <dgm:spPr/>
    </dgm:pt>
    <dgm:pt modelId="{2DBC1978-9427-424A-AA23-4972FEE5FA84}" type="pres">
      <dgm:prSet presAssocID="{2ACCEDF0-9C14-42E8-BFDB-3C3EF8CE6DB4}" presName="sibTrans" presStyleLbl="sibTrans1D1" presStyleIdx="2" presStyleCnt="4"/>
      <dgm:spPr/>
      <dgm:t>
        <a:bodyPr/>
        <a:lstStyle/>
        <a:p>
          <a:endParaRPr lang="en-AU"/>
        </a:p>
      </dgm:t>
    </dgm:pt>
    <dgm:pt modelId="{BB9D53DA-BB9D-44B9-A1A5-ED4FEFBA8365}" type="pres">
      <dgm:prSet presAssocID="{1C34AD60-EAC8-44C8-BBEF-97F0D85E032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7EED197-FE6A-44C3-8848-83E6BE2DB486}" type="pres">
      <dgm:prSet presAssocID="{1C34AD60-EAC8-44C8-BBEF-97F0D85E032F}" presName="spNode" presStyleCnt="0"/>
      <dgm:spPr/>
    </dgm:pt>
    <dgm:pt modelId="{11FBDB33-92D6-4689-9D97-DF7CDB323665}" type="pres">
      <dgm:prSet presAssocID="{A9E86792-FAA1-4B10-81ED-8E4D95B3DB35}" presName="sibTrans" presStyleLbl="sibTrans1D1" presStyleIdx="3" presStyleCnt="4"/>
      <dgm:spPr/>
      <dgm:t>
        <a:bodyPr/>
        <a:lstStyle/>
        <a:p>
          <a:endParaRPr lang="en-AU"/>
        </a:p>
      </dgm:t>
    </dgm:pt>
  </dgm:ptLst>
  <dgm:cxnLst>
    <dgm:cxn modelId="{C0B3EC02-3C8A-44F8-A4B9-A6CDAC8F5B02}" type="presOf" srcId="{818A7AE2-02E4-450A-B526-302E3B81BE1F}" destId="{BF11306F-8A00-4F30-BD32-07772480FEE6}" srcOrd="0" destOrd="0" presId="urn:microsoft.com/office/officeart/2005/8/layout/cycle5"/>
    <dgm:cxn modelId="{A2CB4F83-30C3-4577-A210-2692B7EE78D1}" type="presOf" srcId="{2ACCEDF0-9C14-42E8-BFDB-3C3EF8CE6DB4}" destId="{2DBC1978-9427-424A-AA23-4972FEE5FA84}" srcOrd="0" destOrd="0" presId="urn:microsoft.com/office/officeart/2005/8/layout/cycle5"/>
    <dgm:cxn modelId="{D9D8B274-3F46-40EE-924C-3D03900B5E1B}" type="presOf" srcId="{146557ED-33FB-40C5-9E48-A3206580E35D}" destId="{5EBD8780-E274-46F1-8FD2-7A5E7FE8D9EC}" srcOrd="0" destOrd="0" presId="urn:microsoft.com/office/officeart/2005/8/layout/cycle5"/>
    <dgm:cxn modelId="{951AF7AA-DCC4-47A2-A540-20720A885344}" type="presOf" srcId="{E34DCB17-23DA-4168-8CC9-D2DDACE20F37}" destId="{11303989-8FDF-4B12-A10C-6AA17460C6C7}" srcOrd="0" destOrd="0" presId="urn:microsoft.com/office/officeart/2005/8/layout/cycle5"/>
    <dgm:cxn modelId="{95F15572-B4BD-4DBA-8712-C45FBF0CFC1A}" type="presOf" srcId="{A9E86792-FAA1-4B10-81ED-8E4D95B3DB35}" destId="{11FBDB33-92D6-4689-9D97-DF7CDB323665}" srcOrd="0" destOrd="0" presId="urn:microsoft.com/office/officeart/2005/8/layout/cycle5"/>
    <dgm:cxn modelId="{784797B3-0B7A-4302-AB6A-88409AFF13E6}" srcId="{818A7AE2-02E4-450A-B526-302E3B81BE1F}" destId="{1C34AD60-EAC8-44C8-BBEF-97F0D85E032F}" srcOrd="3" destOrd="0" parTransId="{22CC2975-8B4D-4D36-B593-1D3E29A273E8}" sibTransId="{A9E86792-FAA1-4B10-81ED-8E4D95B3DB35}"/>
    <dgm:cxn modelId="{9E6BC85E-A463-4FB6-8D2B-46841196A97D}" type="presOf" srcId="{83830A04-859C-47B3-9265-6723205A9D1D}" destId="{C361F0AA-AEC0-4E3F-BCB3-55AC47542E05}" srcOrd="0" destOrd="0" presId="urn:microsoft.com/office/officeart/2005/8/layout/cycle5"/>
    <dgm:cxn modelId="{8A7F8C26-3E0B-499E-AAC6-B3B4D0893999}" type="presOf" srcId="{9707A6F7-1946-4EED-B910-C3875A0A322A}" destId="{8820FA37-A20C-4955-901C-A456B47324D9}" srcOrd="0" destOrd="0" presId="urn:microsoft.com/office/officeart/2005/8/layout/cycle5"/>
    <dgm:cxn modelId="{273F0B3F-3BDF-4662-87E9-509BC291B339}" srcId="{818A7AE2-02E4-450A-B526-302E3B81BE1F}" destId="{513EA27D-6C34-4FB1-B1C2-7F1693210BC0}" srcOrd="0" destOrd="0" parTransId="{777D99CE-8D9A-4059-9B8E-18D4FCE5543C}" sibTransId="{146557ED-33FB-40C5-9E48-A3206580E35D}"/>
    <dgm:cxn modelId="{C4772217-270D-4BB7-B07D-F724393C52A7}" srcId="{818A7AE2-02E4-450A-B526-302E3B81BE1F}" destId="{E34DCB17-23DA-4168-8CC9-D2DDACE20F37}" srcOrd="1" destOrd="0" parTransId="{810FE4A7-4C34-41B0-A37B-E01FC243A400}" sibTransId="{83830A04-859C-47B3-9265-6723205A9D1D}"/>
    <dgm:cxn modelId="{B2BF7973-D2A7-4C15-90F6-EABDC08D49E5}" type="presOf" srcId="{1C34AD60-EAC8-44C8-BBEF-97F0D85E032F}" destId="{BB9D53DA-BB9D-44B9-A1A5-ED4FEFBA8365}" srcOrd="0" destOrd="0" presId="urn:microsoft.com/office/officeart/2005/8/layout/cycle5"/>
    <dgm:cxn modelId="{1D9E0013-A762-453E-A152-5774CCFB2239}" srcId="{818A7AE2-02E4-450A-B526-302E3B81BE1F}" destId="{9707A6F7-1946-4EED-B910-C3875A0A322A}" srcOrd="2" destOrd="0" parTransId="{DAF30F11-5A29-42A2-8E24-91DAC7F0B200}" sibTransId="{2ACCEDF0-9C14-42E8-BFDB-3C3EF8CE6DB4}"/>
    <dgm:cxn modelId="{86E5F7B0-54A3-46D4-A8DA-328819CBC6EC}" type="presOf" srcId="{513EA27D-6C34-4FB1-B1C2-7F1693210BC0}" destId="{186F55F0-4050-41E0-B66A-D6F502BD4EB3}" srcOrd="0" destOrd="0" presId="urn:microsoft.com/office/officeart/2005/8/layout/cycle5"/>
    <dgm:cxn modelId="{B62D2EB3-3CEF-4F1D-80DF-9FE3275B18B7}" type="presParOf" srcId="{BF11306F-8A00-4F30-BD32-07772480FEE6}" destId="{186F55F0-4050-41E0-B66A-D6F502BD4EB3}" srcOrd="0" destOrd="0" presId="urn:microsoft.com/office/officeart/2005/8/layout/cycle5"/>
    <dgm:cxn modelId="{7CDD6318-705E-48DC-B2EC-1393CA9F12AB}" type="presParOf" srcId="{BF11306F-8A00-4F30-BD32-07772480FEE6}" destId="{384B6C62-E9BF-451C-9A9C-167D6F31A087}" srcOrd="1" destOrd="0" presId="urn:microsoft.com/office/officeart/2005/8/layout/cycle5"/>
    <dgm:cxn modelId="{D212CD65-0821-4880-A5D4-E6668F1FB35D}" type="presParOf" srcId="{BF11306F-8A00-4F30-BD32-07772480FEE6}" destId="{5EBD8780-E274-46F1-8FD2-7A5E7FE8D9EC}" srcOrd="2" destOrd="0" presId="urn:microsoft.com/office/officeart/2005/8/layout/cycle5"/>
    <dgm:cxn modelId="{7AEE2546-E734-4458-812C-B884CA71CA7D}" type="presParOf" srcId="{BF11306F-8A00-4F30-BD32-07772480FEE6}" destId="{11303989-8FDF-4B12-A10C-6AA17460C6C7}" srcOrd="3" destOrd="0" presId="urn:microsoft.com/office/officeart/2005/8/layout/cycle5"/>
    <dgm:cxn modelId="{770DD349-28FA-46E4-A29E-2957DA641B49}" type="presParOf" srcId="{BF11306F-8A00-4F30-BD32-07772480FEE6}" destId="{3CDDD25D-56D6-4F25-8D1F-1EB6B0052705}" srcOrd="4" destOrd="0" presId="urn:microsoft.com/office/officeart/2005/8/layout/cycle5"/>
    <dgm:cxn modelId="{2FD85903-7E5B-4E63-B8F7-394833BD44D0}" type="presParOf" srcId="{BF11306F-8A00-4F30-BD32-07772480FEE6}" destId="{C361F0AA-AEC0-4E3F-BCB3-55AC47542E05}" srcOrd="5" destOrd="0" presId="urn:microsoft.com/office/officeart/2005/8/layout/cycle5"/>
    <dgm:cxn modelId="{DF9591A4-2543-40A0-8CB4-933F853E86F7}" type="presParOf" srcId="{BF11306F-8A00-4F30-BD32-07772480FEE6}" destId="{8820FA37-A20C-4955-901C-A456B47324D9}" srcOrd="6" destOrd="0" presId="urn:microsoft.com/office/officeart/2005/8/layout/cycle5"/>
    <dgm:cxn modelId="{9F2DAC9C-F6C0-42E1-8D7F-FB258EECA8E5}" type="presParOf" srcId="{BF11306F-8A00-4F30-BD32-07772480FEE6}" destId="{848FBEB1-08CD-4FA0-AB2E-992CD7A67905}" srcOrd="7" destOrd="0" presId="urn:microsoft.com/office/officeart/2005/8/layout/cycle5"/>
    <dgm:cxn modelId="{D220D3D5-682E-4BB3-9118-D8CA7336541E}" type="presParOf" srcId="{BF11306F-8A00-4F30-BD32-07772480FEE6}" destId="{2DBC1978-9427-424A-AA23-4972FEE5FA84}" srcOrd="8" destOrd="0" presId="urn:microsoft.com/office/officeart/2005/8/layout/cycle5"/>
    <dgm:cxn modelId="{8854E4C8-DB40-44A7-8640-F7D56F7A72CE}" type="presParOf" srcId="{BF11306F-8A00-4F30-BD32-07772480FEE6}" destId="{BB9D53DA-BB9D-44B9-A1A5-ED4FEFBA8365}" srcOrd="9" destOrd="0" presId="urn:microsoft.com/office/officeart/2005/8/layout/cycle5"/>
    <dgm:cxn modelId="{B4D13AA2-150B-40C1-AD57-29DCF2CDF8EF}" type="presParOf" srcId="{BF11306F-8A00-4F30-BD32-07772480FEE6}" destId="{27EED197-FE6A-44C3-8848-83E6BE2DB486}" srcOrd="10" destOrd="0" presId="urn:microsoft.com/office/officeart/2005/8/layout/cycle5"/>
    <dgm:cxn modelId="{88BAF6CD-C775-4860-9A0A-2E954BDCD479}" type="presParOf" srcId="{BF11306F-8A00-4F30-BD32-07772480FEE6}" destId="{11FBDB33-92D6-4689-9D97-DF7CDB323665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81327A5-A514-47F3-94C8-1FE603F487A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E0F94DD-3C01-4BC9-AADF-4C673C8A5C55}">
      <dgm:prSet phldrT="[Text]"/>
      <dgm:spPr/>
      <dgm:t>
        <a:bodyPr/>
        <a:lstStyle/>
        <a:p>
          <a:r>
            <a:rPr lang="en-AU" dirty="0" err="1" smtClean="0"/>
            <a:t>Umbraco</a:t>
          </a:r>
          <a:endParaRPr lang="en-AU" dirty="0"/>
        </a:p>
      </dgm:t>
    </dgm:pt>
    <dgm:pt modelId="{F97502E7-0AB0-45CC-8BCB-B6C81A87A900}" type="parTrans" cxnId="{CA8F95BC-8EE4-4537-B7DD-87BC5127D2D1}">
      <dgm:prSet/>
      <dgm:spPr/>
      <dgm:t>
        <a:bodyPr/>
        <a:lstStyle/>
        <a:p>
          <a:endParaRPr lang="en-AU"/>
        </a:p>
      </dgm:t>
    </dgm:pt>
    <dgm:pt modelId="{0A63ED75-32B9-440E-A9A5-A9696D7E2294}" type="sibTrans" cxnId="{CA8F95BC-8EE4-4537-B7DD-87BC5127D2D1}">
      <dgm:prSet/>
      <dgm:spPr/>
      <dgm:t>
        <a:bodyPr/>
        <a:lstStyle/>
        <a:p>
          <a:endParaRPr lang="en-AU"/>
        </a:p>
      </dgm:t>
    </dgm:pt>
    <dgm:pt modelId="{70C0A055-7448-4418-B9CE-FE57ECC78BE7}" type="asst">
      <dgm:prSet phldrT="[Text]"/>
      <dgm:spPr/>
      <dgm:t>
        <a:bodyPr/>
        <a:lstStyle/>
        <a:p>
          <a:r>
            <a:rPr lang="en-AU" dirty="0" smtClean="0"/>
            <a:t>Tests</a:t>
          </a:r>
          <a:endParaRPr lang="en-AU" dirty="0"/>
        </a:p>
      </dgm:t>
    </dgm:pt>
    <dgm:pt modelId="{FBCA91F4-2514-48F3-92D8-4580A7255F76}" type="parTrans" cxnId="{EEAF72A3-1226-4173-BA98-234902EB12BC}">
      <dgm:prSet/>
      <dgm:spPr/>
      <dgm:t>
        <a:bodyPr/>
        <a:lstStyle/>
        <a:p>
          <a:endParaRPr lang="en-AU"/>
        </a:p>
      </dgm:t>
    </dgm:pt>
    <dgm:pt modelId="{13C13992-0C7C-40BD-81D2-975FEA18215A}" type="sibTrans" cxnId="{EEAF72A3-1226-4173-BA98-234902EB12BC}">
      <dgm:prSet/>
      <dgm:spPr/>
      <dgm:t>
        <a:bodyPr/>
        <a:lstStyle/>
        <a:p>
          <a:endParaRPr lang="en-AU"/>
        </a:p>
      </dgm:t>
    </dgm:pt>
    <dgm:pt modelId="{CEA19295-A1C9-4036-9AE0-4BF01BF6016A}">
      <dgm:prSet phldrT="[Text]"/>
      <dgm:spPr/>
      <dgm:t>
        <a:bodyPr/>
        <a:lstStyle/>
        <a:p>
          <a:r>
            <a:rPr lang="en-AU" dirty="0" smtClean="0"/>
            <a:t>UI</a:t>
          </a:r>
          <a:endParaRPr lang="en-AU" dirty="0"/>
        </a:p>
      </dgm:t>
    </dgm:pt>
    <dgm:pt modelId="{80EA8B72-0842-4B0B-830D-C9AD32AF5B8A}" type="parTrans" cxnId="{DFC3266C-2D9A-4704-8BE1-72A518450516}">
      <dgm:prSet/>
      <dgm:spPr/>
      <dgm:t>
        <a:bodyPr/>
        <a:lstStyle/>
        <a:p>
          <a:endParaRPr lang="en-AU"/>
        </a:p>
      </dgm:t>
    </dgm:pt>
    <dgm:pt modelId="{5A6962EA-B72B-4397-B9D5-AE3C35B767E2}" type="sibTrans" cxnId="{DFC3266C-2D9A-4704-8BE1-72A518450516}">
      <dgm:prSet/>
      <dgm:spPr/>
      <dgm:t>
        <a:bodyPr/>
        <a:lstStyle/>
        <a:p>
          <a:endParaRPr lang="en-AU"/>
        </a:p>
      </dgm:t>
    </dgm:pt>
    <dgm:pt modelId="{9FD18CE1-5823-41F1-B40E-4A1CC3383F29}" type="asst">
      <dgm:prSet phldrT="[Text]"/>
      <dgm:spPr/>
      <dgm:t>
        <a:bodyPr/>
        <a:lstStyle/>
        <a:p>
          <a:r>
            <a:rPr lang="en-AU" dirty="0" smtClean="0"/>
            <a:t>Logic</a:t>
          </a:r>
          <a:endParaRPr lang="en-AU" dirty="0"/>
        </a:p>
      </dgm:t>
    </dgm:pt>
    <dgm:pt modelId="{6E412028-19F9-487E-8293-E69E9FDCA62E}" type="parTrans" cxnId="{A7E18E93-D05B-4DDC-A550-63177AE66E1A}">
      <dgm:prSet/>
      <dgm:spPr/>
      <dgm:t>
        <a:bodyPr/>
        <a:lstStyle/>
        <a:p>
          <a:endParaRPr lang="en-AU"/>
        </a:p>
      </dgm:t>
    </dgm:pt>
    <dgm:pt modelId="{F1CEB6A8-CF1A-407E-A109-3E021931643B}" type="sibTrans" cxnId="{A7E18E93-D05B-4DDC-A550-63177AE66E1A}">
      <dgm:prSet/>
      <dgm:spPr/>
      <dgm:t>
        <a:bodyPr/>
        <a:lstStyle/>
        <a:p>
          <a:endParaRPr lang="en-AU"/>
        </a:p>
      </dgm:t>
    </dgm:pt>
    <dgm:pt modelId="{A9D8BD59-D77E-4B9F-856C-D4EBE179E2A8}" type="pres">
      <dgm:prSet presAssocID="{F81327A5-A514-47F3-94C8-1FE603F487A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AU"/>
        </a:p>
      </dgm:t>
    </dgm:pt>
    <dgm:pt modelId="{CE85272D-D880-4B72-8FAC-BAE603F94FD7}" type="pres">
      <dgm:prSet presAssocID="{2E0F94DD-3C01-4BC9-AADF-4C673C8A5C55}" presName="hierRoot1" presStyleCnt="0">
        <dgm:presLayoutVars>
          <dgm:hierBranch val="init"/>
        </dgm:presLayoutVars>
      </dgm:prSet>
      <dgm:spPr/>
    </dgm:pt>
    <dgm:pt modelId="{EF0C7733-8C89-4968-B937-7973AE508D95}" type="pres">
      <dgm:prSet presAssocID="{2E0F94DD-3C01-4BC9-AADF-4C673C8A5C55}" presName="rootComposite1" presStyleCnt="0"/>
      <dgm:spPr/>
    </dgm:pt>
    <dgm:pt modelId="{6012BAC3-9917-40B9-A370-E88C5712B5CD}" type="pres">
      <dgm:prSet presAssocID="{2E0F94DD-3C01-4BC9-AADF-4C673C8A5C55}" presName="rootText1" presStyleLbl="node0" presStyleIdx="0" presStyleCnt="1" custLinFactNeighborX="21863" custLinFactNeighborY="13672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977E9D46-4A16-4636-A5CA-20E2EFEEC660}" type="pres">
      <dgm:prSet presAssocID="{2E0F94DD-3C01-4BC9-AADF-4C673C8A5C55}" presName="rootConnector1" presStyleLbl="node1" presStyleIdx="0" presStyleCnt="0"/>
      <dgm:spPr/>
      <dgm:t>
        <a:bodyPr/>
        <a:lstStyle/>
        <a:p>
          <a:endParaRPr lang="en-AU"/>
        </a:p>
      </dgm:t>
    </dgm:pt>
    <dgm:pt modelId="{679F644F-F870-4102-81A5-5CDBD7BDBF9B}" type="pres">
      <dgm:prSet presAssocID="{2E0F94DD-3C01-4BC9-AADF-4C673C8A5C55}" presName="hierChild2" presStyleCnt="0"/>
      <dgm:spPr/>
    </dgm:pt>
    <dgm:pt modelId="{32B198A2-2E3E-43E2-A7D9-85535195EC90}" type="pres">
      <dgm:prSet presAssocID="{2E0F94DD-3C01-4BC9-AADF-4C673C8A5C55}" presName="hierChild3" presStyleCnt="0"/>
      <dgm:spPr/>
    </dgm:pt>
    <dgm:pt modelId="{2003FFAE-57BF-4B56-8471-067209F70E78}" type="pres">
      <dgm:prSet presAssocID="{6E412028-19F9-487E-8293-E69E9FDCA62E}" presName="Name111" presStyleLbl="parChTrans1D2" presStyleIdx="0" presStyleCnt="1"/>
      <dgm:spPr/>
      <dgm:t>
        <a:bodyPr/>
        <a:lstStyle/>
        <a:p>
          <a:endParaRPr lang="en-AU"/>
        </a:p>
      </dgm:t>
    </dgm:pt>
    <dgm:pt modelId="{99F50252-452D-400B-910D-19F58CC3FE19}" type="pres">
      <dgm:prSet presAssocID="{9FD18CE1-5823-41F1-B40E-4A1CC3383F29}" presName="hierRoot3" presStyleCnt="0">
        <dgm:presLayoutVars>
          <dgm:hierBranch val="init"/>
        </dgm:presLayoutVars>
      </dgm:prSet>
      <dgm:spPr/>
    </dgm:pt>
    <dgm:pt modelId="{4E4EF4CB-B784-4EF7-8590-E10EDF87B3A2}" type="pres">
      <dgm:prSet presAssocID="{9FD18CE1-5823-41F1-B40E-4A1CC3383F29}" presName="rootComposite3" presStyleCnt="0"/>
      <dgm:spPr/>
    </dgm:pt>
    <dgm:pt modelId="{4AB7D9AD-6D3A-4AB1-85B7-6C6377B70CBB}" type="pres">
      <dgm:prSet presAssocID="{9FD18CE1-5823-41F1-B40E-4A1CC3383F29}" presName="rootText3" presStyleLbl="asst1" presStyleIdx="0" presStyleCnt="2" custLinFactNeighborX="13858" custLinFactNeighborY="50102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0C8D42BE-CA47-40B9-938A-180F64AC8150}" type="pres">
      <dgm:prSet presAssocID="{9FD18CE1-5823-41F1-B40E-4A1CC3383F29}" presName="rootConnector3" presStyleLbl="asst1" presStyleIdx="0" presStyleCnt="2"/>
      <dgm:spPr/>
      <dgm:t>
        <a:bodyPr/>
        <a:lstStyle/>
        <a:p>
          <a:endParaRPr lang="en-AU"/>
        </a:p>
      </dgm:t>
    </dgm:pt>
    <dgm:pt modelId="{E2B1ED50-F6A5-4C15-B23A-2A2332D6EBB7}" type="pres">
      <dgm:prSet presAssocID="{9FD18CE1-5823-41F1-B40E-4A1CC3383F29}" presName="hierChild6" presStyleCnt="0"/>
      <dgm:spPr/>
    </dgm:pt>
    <dgm:pt modelId="{E3B9BF84-E513-4643-83B1-FE1D74512163}" type="pres">
      <dgm:prSet presAssocID="{80EA8B72-0842-4B0B-830D-C9AD32AF5B8A}" presName="Name37" presStyleLbl="parChTrans1D3" presStyleIdx="0" presStyleCnt="2"/>
      <dgm:spPr/>
      <dgm:t>
        <a:bodyPr/>
        <a:lstStyle/>
        <a:p>
          <a:endParaRPr lang="en-AU"/>
        </a:p>
      </dgm:t>
    </dgm:pt>
    <dgm:pt modelId="{2D5DDF60-CF37-461C-82C9-04E6C40A1E3A}" type="pres">
      <dgm:prSet presAssocID="{CEA19295-A1C9-4036-9AE0-4BF01BF6016A}" presName="hierRoot2" presStyleCnt="0">
        <dgm:presLayoutVars>
          <dgm:hierBranch val="init"/>
        </dgm:presLayoutVars>
      </dgm:prSet>
      <dgm:spPr/>
    </dgm:pt>
    <dgm:pt modelId="{C0B0782B-3C75-4A8D-A371-5A1C9AD6FFB3}" type="pres">
      <dgm:prSet presAssocID="{CEA19295-A1C9-4036-9AE0-4BF01BF6016A}" presName="rootComposite" presStyleCnt="0"/>
      <dgm:spPr/>
    </dgm:pt>
    <dgm:pt modelId="{B66C4B37-CDCE-4A26-829D-7B5EFB07E47E}" type="pres">
      <dgm:prSet presAssocID="{CEA19295-A1C9-4036-9AE0-4BF01BF6016A}" presName="rootText" presStyleLbl="node3" presStyleIdx="0" presStyleCnt="1" custLinFactNeighborX="23991" custLinFactNeighborY="-92776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BD6689F6-8508-4B6E-AB0D-6F2335D88319}" type="pres">
      <dgm:prSet presAssocID="{CEA19295-A1C9-4036-9AE0-4BF01BF6016A}" presName="rootConnector" presStyleLbl="node3" presStyleIdx="0" presStyleCnt="1"/>
      <dgm:spPr/>
      <dgm:t>
        <a:bodyPr/>
        <a:lstStyle/>
        <a:p>
          <a:endParaRPr lang="en-AU"/>
        </a:p>
      </dgm:t>
    </dgm:pt>
    <dgm:pt modelId="{41A9A66D-25EB-4961-9FD1-5DE696A82AB3}" type="pres">
      <dgm:prSet presAssocID="{CEA19295-A1C9-4036-9AE0-4BF01BF6016A}" presName="hierChild4" presStyleCnt="0"/>
      <dgm:spPr/>
    </dgm:pt>
    <dgm:pt modelId="{0AD35617-222C-4202-92B1-BB6DE65135E4}" type="pres">
      <dgm:prSet presAssocID="{CEA19295-A1C9-4036-9AE0-4BF01BF6016A}" presName="hierChild5" presStyleCnt="0"/>
      <dgm:spPr/>
    </dgm:pt>
    <dgm:pt modelId="{8AD947A2-9759-449A-A26F-16D5F80F46F5}" type="pres">
      <dgm:prSet presAssocID="{9FD18CE1-5823-41F1-B40E-4A1CC3383F29}" presName="hierChild7" presStyleCnt="0"/>
      <dgm:spPr/>
    </dgm:pt>
    <dgm:pt modelId="{194293F6-AB62-4730-8B7B-7F164E4C6A0D}" type="pres">
      <dgm:prSet presAssocID="{FBCA91F4-2514-48F3-92D8-4580A7255F76}" presName="Name111" presStyleLbl="parChTrans1D3" presStyleIdx="1" presStyleCnt="2"/>
      <dgm:spPr/>
      <dgm:t>
        <a:bodyPr/>
        <a:lstStyle/>
        <a:p>
          <a:endParaRPr lang="en-AU"/>
        </a:p>
      </dgm:t>
    </dgm:pt>
    <dgm:pt modelId="{0B6CAB0C-1A6B-45D7-9CDE-DF1ADC776E61}" type="pres">
      <dgm:prSet presAssocID="{70C0A055-7448-4418-B9CE-FE57ECC78BE7}" presName="hierRoot3" presStyleCnt="0">
        <dgm:presLayoutVars>
          <dgm:hierBranch val="init"/>
        </dgm:presLayoutVars>
      </dgm:prSet>
      <dgm:spPr/>
    </dgm:pt>
    <dgm:pt modelId="{E621D18F-6C83-40A6-9925-7142C9468B87}" type="pres">
      <dgm:prSet presAssocID="{70C0A055-7448-4418-B9CE-FE57ECC78BE7}" presName="rootComposite3" presStyleCnt="0"/>
      <dgm:spPr/>
    </dgm:pt>
    <dgm:pt modelId="{903BDFB5-C463-42AE-AAB8-53FBF6018C1D}" type="pres">
      <dgm:prSet presAssocID="{70C0A055-7448-4418-B9CE-FE57ECC78BE7}" presName="rootText3" presStyleLbl="asst1" presStyleIdx="1" presStyleCnt="2" custLinFactNeighborY="49036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97665065-658B-473A-A77F-74EE7AF7520C}" type="pres">
      <dgm:prSet presAssocID="{70C0A055-7448-4418-B9CE-FE57ECC78BE7}" presName="rootConnector3" presStyleLbl="asst1" presStyleIdx="1" presStyleCnt="2"/>
      <dgm:spPr/>
      <dgm:t>
        <a:bodyPr/>
        <a:lstStyle/>
        <a:p>
          <a:endParaRPr lang="en-AU"/>
        </a:p>
      </dgm:t>
    </dgm:pt>
    <dgm:pt modelId="{3299D75B-08F6-41F2-BA25-2F20DEF6C9A2}" type="pres">
      <dgm:prSet presAssocID="{70C0A055-7448-4418-B9CE-FE57ECC78BE7}" presName="hierChild6" presStyleCnt="0"/>
      <dgm:spPr/>
    </dgm:pt>
    <dgm:pt modelId="{8DD37B92-0051-4808-A5DB-049E895504B5}" type="pres">
      <dgm:prSet presAssocID="{70C0A055-7448-4418-B9CE-FE57ECC78BE7}" presName="hierChild7" presStyleCnt="0"/>
      <dgm:spPr/>
    </dgm:pt>
  </dgm:ptLst>
  <dgm:cxnLst>
    <dgm:cxn modelId="{619BF815-30C1-4828-813D-E3939A37D61A}" type="presOf" srcId="{9FD18CE1-5823-41F1-B40E-4A1CC3383F29}" destId="{0C8D42BE-CA47-40B9-938A-180F64AC8150}" srcOrd="1" destOrd="0" presId="urn:microsoft.com/office/officeart/2005/8/layout/orgChart1"/>
    <dgm:cxn modelId="{DFC3266C-2D9A-4704-8BE1-72A518450516}" srcId="{9FD18CE1-5823-41F1-B40E-4A1CC3383F29}" destId="{CEA19295-A1C9-4036-9AE0-4BF01BF6016A}" srcOrd="1" destOrd="0" parTransId="{80EA8B72-0842-4B0B-830D-C9AD32AF5B8A}" sibTransId="{5A6962EA-B72B-4397-B9D5-AE3C35B767E2}"/>
    <dgm:cxn modelId="{25BFB391-B1AA-454E-BD5B-A212F11F50C4}" type="presOf" srcId="{6E412028-19F9-487E-8293-E69E9FDCA62E}" destId="{2003FFAE-57BF-4B56-8471-067209F70E78}" srcOrd="0" destOrd="0" presId="urn:microsoft.com/office/officeart/2005/8/layout/orgChart1"/>
    <dgm:cxn modelId="{BFDA9F8D-0AB4-4F11-8C09-8EAD7976DB5F}" type="presOf" srcId="{CEA19295-A1C9-4036-9AE0-4BF01BF6016A}" destId="{B66C4B37-CDCE-4A26-829D-7B5EFB07E47E}" srcOrd="0" destOrd="0" presId="urn:microsoft.com/office/officeart/2005/8/layout/orgChart1"/>
    <dgm:cxn modelId="{5A109D74-BBA0-4A20-A282-AFB8D76341CA}" type="presOf" srcId="{80EA8B72-0842-4B0B-830D-C9AD32AF5B8A}" destId="{E3B9BF84-E513-4643-83B1-FE1D74512163}" srcOrd="0" destOrd="0" presId="urn:microsoft.com/office/officeart/2005/8/layout/orgChart1"/>
    <dgm:cxn modelId="{C26252B9-FDCA-4DB9-8D51-F4AA7C57F329}" type="presOf" srcId="{CEA19295-A1C9-4036-9AE0-4BF01BF6016A}" destId="{BD6689F6-8508-4B6E-AB0D-6F2335D88319}" srcOrd="1" destOrd="0" presId="urn:microsoft.com/office/officeart/2005/8/layout/orgChart1"/>
    <dgm:cxn modelId="{A7E18E93-D05B-4DDC-A550-63177AE66E1A}" srcId="{2E0F94DD-3C01-4BC9-AADF-4C673C8A5C55}" destId="{9FD18CE1-5823-41F1-B40E-4A1CC3383F29}" srcOrd="0" destOrd="0" parTransId="{6E412028-19F9-487E-8293-E69E9FDCA62E}" sibTransId="{F1CEB6A8-CF1A-407E-A109-3E021931643B}"/>
    <dgm:cxn modelId="{672C3D08-FECF-46CB-A92F-97662267569F}" type="presOf" srcId="{9FD18CE1-5823-41F1-B40E-4A1CC3383F29}" destId="{4AB7D9AD-6D3A-4AB1-85B7-6C6377B70CBB}" srcOrd="0" destOrd="0" presId="urn:microsoft.com/office/officeart/2005/8/layout/orgChart1"/>
    <dgm:cxn modelId="{317C5C29-B699-47B2-8BB3-8CF81524F76E}" type="presOf" srcId="{70C0A055-7448-4418-B9CE-FE57ECC78BE7}" destId="{97665065-658B-473A-A77F-74EE7AF7520C}" srcOrd="1" destOrd="0" presId="urn:microsoft.com/office/officeart/2005/8/layout/orgChart1"/>
    <dgm:cxn modelId="{1C87BC73-8E3C-4E9E-BE61-297DED92229B}" type="presOf" srcId="{2E0F94DD-3C01-4BC9-AADF-4C673C8A5C55}" destId="{977E9D46-4A16-4636-A5CA-20E2EFEEC660}" srcOrd="1" destOrd="0" presId="urn:microsoft.com/office/officeart/2005/8/layout/orgChart1"/>
    <dgm:cxn modelId="{0AA10C4C-322B-45E7-A64F-C8EDC1A14936}" type="presOf" srcId="{2E0F94DD-3C01-4BC9-AADF-4C673C8A5C55}" destId="{6012BAC3-9917-40B9-A370-E88C5712B5CD}" srcOrd="0" destOrd="0" presId="urn:microsoft.com/office/officeart/2005/8/layout/orgChart1"/>
    <dgm:cxn modelId="{39EB1F81-CB5F-4574-AD1E-255486892B5C}" type="presOf" srcId="{F81327A5-A514-47F3-94C8-1FE603F487A0}" destId="{A9D8BD59-D77E-4B9F-856C-D4EBE179E2A8}" srcOrd="0" destOrd="0" presId="urn:microsoft.com/office/officeart/2005/8/layout/orgChart1"/>
    <dgm:cxn modelId="{CA8F95BC-8EE4-4537-B7DD-87BC5127D2D1}" srcId="{F81327A5-A514-47F3-94C8-1FE603F487A0}" destId="{2E0F94DD-3C01-4BC9-AADF-4C673C8A5C55}" srcOrd="0" destOrd="0" parTransId="{F97502E7-0AB0-45CC-8BCB-B6C81A87A900}" sibTransId="{0A63ED75-32B9-440E-A9A5-A9696D7E2294}"/>
    <dgm:cxn modelId="{9A697077-6159-4655-9229-EA8291BAC5D8}" type="presOf" srcId="{70C0A055-7448-4418-B9CE-FE57ECC78BE7}" destId="{903BDFB5-C463-42AE-AAB8-53FBF6018C1D}" srcOrd="0" destOrd="0" presId="urn:microsoft.com/office/officeart/2005/8/layout/orgChart1"/>
    <dgm:cxn modelId="{3FD8F736-3A79-4BFA-A757-17386FB0E4EB}" type="presOf" srcId="{FBCA91F4-2514-48F3-92D8-4580A7255F76}" destId="{194293F6-AB62-4730-8B7B-7F164E4C6A0D}" srcOrd="0" destOrd="0" presId="urn:microsoft.com/office/officeart/2005/8/layout/orgChart1"/>
    <dgm:cxn modelId="{EEAF72A3-1226-4173-BA98-234902EB12BC}" srcId="{9FD18CE1-5823-41F1-B40E-4A1CC3383F29}" destId="{70C0A055-7448-4418-B9CE-FE57ECC78BE7}" srcOrd="0" destOrd="0" parTransId="{FBCA91F4-2514-48F3-92D8-4580A7255F76}" sibTransId="{13C13992-0C7C-40BD-81D2-975FEA18215A}"/>
    <dgm:cxn modelId="{4E49ED3A-3BC9-4230-A505-9CAC7B696247}" type="presParOf" srcId="{A9D8BD59-D77E-4B9F-856C-D4EBE179E2A8}" destId="{CE85272D-D880-4B72-8FAC-BAE603F94FD7}" srcOrd="0" destOrd="0" presId="urn:microsoft.com/office/officeart/2005/8/layout/orgChart1"/>
    <dgm:cxn modelId="{189778A7-9B58-4AF9-9400-5D80F305F151}" type="presParOf" srcId="{CE85272D-D880-4B72-8FAC-BAE603F94FD7}" destId="{EF0C7733-8C89-4968-B937-7973AE508D95}" srcOrd="0" destOrd="0" presId="urn:microsoft.com/office/officeart/2005/8/layout/orgChart1"/>
    <dgm:cxn modelId="{74C35B56-6EF5-4996-8889-1DEA108F5043}" type="presParOf" srcId="{EF0C7733-8C89-4968-B937-7973AE508D95}" destId="{6012BAC3-9917-40B9-A370-E88C5712B5CD}" srcOrd="0" destOrd="0" presId="urn:microsoft.com/office/officeart/2005/8/layout/orgChart1"/>
    <dgm:cxn modelId="{8EFB8A46-8C81-45CA-B7FB-91FBB2B9C676}" type="presParOf" srcId="{EF0C7733-8C89-4968-B937-7973AE508D95}" destId="{977E9D46-4A16-4636-A5CA-20E2EFEEC660}" srcOrd="1" destOrd="0" presId="urn:microsoft.com/office/officeart/2005/8/layout/orgChart1"/>
    <dgm:cxn modelId="{8BCDA58B-A024-4CBE-ACCC-CCC79EC1E677}" type="presParOf" srcId="{CE85272D-D880-4B72-8FAC-BAE603F94FD7}" destId="{679F644F-F870-4102-81A5-5CDBD7BDBF9B}" srcOrd="1" destOrd="0" presId="urn:microsoft.com/office/officeart/2005/8/layout/orgChart1"/>
    <dgm:cxn modelId="{CA21B97C-F07A-4E3E-81AE-94778F509A1F}" type="presParOf" srcId="{CE85272D-D880-4B72-8FAC-BAE603F94FD7}" destId="{32B198A2-2E3E-43E2-A7D9-85535195EC90}" srcOrd="2" destOrd="0" presId="urn:microsoft.com/office/officeart/2005/8/layout/orgChart1"/>
    <dgm:cxn modelId="{9378288D-C57B-42C3-9B63-0D14C131C525}" type="presParOf" srcId="{32B198A2-2E3E-43E2-A7D9-85535195EC90}" destId="{2003FFAE-57BF-4B56-8471-067209F70E78}" srcOrd="0" destOrd="0" presId="urn:microsoft.com/office/officeart/2005/8/layout/orgChart1"/>
    <dgm:cxn modelId="{E5162278-37C2-43ED-8B92-AC6332BF8A15}" type="presParOf" srcId="{32B198A2-2E3E-43E2-A7D9-85535195EC90}" destId="{99F50252-452D-400B-910D-19F58CC3FE19}" srcOrd="1" destOrd="0" presId="urn:microsoft.com/office/officeart/2005/8/layout/orgChart1"/>
    <dgm:cxn modelId="{1CE9CE61-072F-48CC-BC98-C5274F7AA1C3}" type="presParOf" srcId="{99F50252-452D-400B-910D-19F58CC3FE19}" destId="{4E4EF4CB-B784-4EF7-8590-E10EDF87B3A2}" srcOrd="0" destOrd="0" presId="urn:microsoft.com/office/officeart/2005/8/layout/orgChart1"/>
    <dgm:cxn modelId="{092B97F5-21F6-40C0-B6EC-1D345D227819}" type="presParOf" srcId="{4E4EF4CB-B784-4EF7-8590-E10EDF87B3A2}" destId="{4AB7D9AD-6D3A-4AB1-85B7-6C6377B70CBB}" srcOrd="0" destOrd="0" presId="urn:microsoft.com/office/officeart/2005/8/layout/orgChart1"/>
    <dgm:cxn modelId="{05A9ABF1-7D8A-4438-86E5-C745D1043D87}" type="presParOf" srcId="{4E4EF4CB-B784-4EF7-8590-E10EDF87B3A2}" destId="{0C8D42BE-CA47-40B9-938A-180F64AC8150}" srcOrd="1" destOrd="0" presId="urn:microsoft.com/office/officeart/2005/8/layout/orgChart1"/>
    <dgm:cxn modelId="{BAD31CFE-ADAD-4ECB-A4ED-E0540A1FA18F}" type="presParOf" srcId="{99F50252-452D-400B-910D-19F58CC3FE19}" destId="{E2B1ED50-F6A5-4C15-B23A-2A2332D6EBB7}" srcOrd="1" destOrd="0" presId="urn:microsoft.com/office/officeart/2005/8/layout/orgChart1"/>
    <dgm:cxn modelId="{EBF84976-9470-410E-B75B-A9841DAE4737}" type="presParOf" srcId="{E2B1ED50-F6A5-4C15-B23A-2A2332D6EBB7}" destId="{E3B9BF84-E513-4643-83B1-FE1D74512163}" srcOrd="0" destOrd="0" presId="urn:microsoft.com/office/officeart/2005/8/layout/orgChart1"/>
    <dgm:cxn modelId="{CE1F01F6-D36C-4A56-8306-CC195FA54F90}" type="presParOf" srcId="{E2B1ED50-F6A5-4C15-B23A-2A2332D6EBB7}" destId="{2D5DDF60-CF37-461C-82C9-04E6C40A1E3A}" srcOrd="1" destOrd="0" presId="urn:microsoft.com/office/officeart/2005/8/layout/orgChart1"/>
    <dgm:cxn modelId="{FBB9F376-2005-4DCD-B74C-A9733B62E8A0}" type="presParOf" srcId="{2D5DDF60-CF37-461C-82C9-04E6C40A1E3A}" destId="{C0B0782B-3C75-4A8D-A371-5A1C9AD6FFB3}" srcOrd="0" destOrd="0" presId="urn:microsoft.com/office/officeart/2005/8/layout/orgChart1"/>
    <dgm:cxn modelId="{8B808FF6-E772-439B-BAF7-E8D90C4CA057}" type="presParOf" srcId="{C0B0782B-3C75-4A8D-A371-5A1C9AD6FFB3}" destId="{B66C4B37-CDCE-4A26-829D-7B5EFB07E47E}" srcOrd="0" destOrd="0" presId="urn:microsoft.com/office/officeart/2005/8/layout/orgChart1"/>
    <dgm:cxn modelId="{993ECF29-CDAF-4E65-9F47-64A033E740DA}" type="presParOf" srcId="{C0B0782B-3C75-4A8D-A371-5A1C9AD6FFB3}" destId="{BD6689F6-8508-4B6E-AB0D-6F2335D88319}" srcOrd="1" destOrd="0" presId="urn:microsoft.com/office/officeart/2005/8/layout/orgChart1"/>
    <dgm:cxn modelId="{84E21A3C-78B1-4D70-9525-B663F923BED4}" type="presParOf" srcId="{2D5DDF60-CF37-461C-82C9-04E6C40A1E3A}" destId="{41A9A66D-25EB-4961-9FD1-5DE696A82AB3}" srcOrd="1" destOrd="0" presId="urn:microsoft.com/office/officeart/2005/8/layout/orgChart1"/>
    <dgm:cxn modelId="{E2B1D194-AE08-42C5-980D-C1C7EE24C887}" type="presParOf" srcId="{2D5DDF60-CF37-461C-82C9-04E6C40A1E3A}" destId="{0AD35617-222C-4202-92B1-BB6DE65135E4}" srcOrd="2" destOrd="0" presId="urn:microsoft.com/office/officeart/2005/8/layout/orgChart1"/>
    <dgm:cxn modelId="{0A0624A7-5786-46F5-BCB8-D54BB30F7C31}" type="presParOf" srcId="{99F50252-452D-400B-910D-19F58CC3FE19}" destId="{8AD947A2-9759-449A-A26F-16D5F80F46F5}" srcOrd="2" destOrd="0" presId="urn:microsoft.com/office/officeart/2005/8/layout/orgChart1"/>
    <dgm:cxn modelId="{D4917F23-6E02-41A8-845B-18D9B11255F2}" type="presParOf" srcId="{8AD947A2-9759-449A-A26F-16D5F80F46F5}" destId="{194293F6-AB62-4730-8B7B-7F164E4C6A0D}" srcOrd="0" destOrd="0" presId="urn:microsoft.com/office/officeart/2005/8/layout/orgChart1"/>
    <dgm:cxn modelId="{254A1800-2EF8-4F52-8C87-FB15B449A09F}" type="presParOf" srcId="{8AD947A2-9759-449A-A26F-16D5F80F46F5}" destId="{0B6CAB0C-1A6B-45D7-9CDE-DF1ADC776E61}" srcOrd="1" destOrd="0" presId="urn:microsoft.com/office/officeart/2005/8/layout/orgChart1"/>
    <dgm:cxn modelId="{1919EFE7-AC24-487B-8CA7-FC8AEF00766A}" type="presParOf" srcId="{0B6CAB0C-1A6B-45D7-9CDE-DF1ADC776E61}" destId="{E621D18F-6C83-40A6-9925-7142C9468B87}" srcOrd="0" destOrd="0" presId="urn:microsoft.com/office/officeart/2005/8/layout/orgChart1"/>
    <dgm:cxn modelId="{B8C4638F-8830-49BE-9DB7-3ECAE05F2304}" type="presParOf" srcId="{E621D18F-6C83-40A6-9925-7142C9468B87}" destId="{903BDFB5-C463-42AE-AAB8-53FBF6018C1D}" srcOrd="0" destOrd="0" presId="urn:microsoft.com/office/officeart/2005/8/layout/orgChart1"/>
    <dgm:cxn modelId="{85993537-FB61-4671-9433-E0FFE00FF120}" type="presParOf" srcId="{E621D18F-6C83-40A6-9925-7142C9468B87}" destId="{97665065-658B-473A-A77F-74EE7AF7520C}" srcOrd="1" destOrd="0" presId="urn:microsoft.com/office/officeart/2005/8/layout/orgChart1"/>
    <dgm:cxn modelId="{BC191408-C13D-4E41-8EC9-F1F56AE3505C}" type="presParOf" srcId="{0B6CAB0C-1A6B-45D7-9CDE-DF1ADC776E61}" destId="{3299D75B-08F6-41F2-BA25-2F20DEF6C9A2}" srcOrd="1" destOrd="0" presId="urn:microsoft.com/office/officeart/2005/8/layout/orgChart1"/>
    <dgm:cxn modelId="{60C0AD28-9519-40E7-AD2C-A4893B045241}" type="presParOf" srcId="{0B6CAB0C-1A6B-45D7-9CDE-DF1ADC776E61}" destId="{8DD37B92-0051-4808-A5DB-049E895504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819CC3-6379-408F-81E5-DADF3DD4F548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F05BC2B-7B20-48FA-88CD-CF02716DEC3C}">
      <dgm:prSet phldrT="[Text]"/>
      <dgm:spPr/>
      <dgm:t>
        <a:bodyPr/>
        <a:lstStyle/>
        <a:p>
          <a:r>
            <a:rPr lang="en-AU" dirty="0" smtClean="0"/>
            <a:t>Code</a:t>
          </a:r>
          <a:endParaRPr lang="en-AU" dirty="0"/>
        </a:p>
      </dgm:t>
    </dgm:pt>
    <dgm:pt modelId="{E2194A17-3B07-4B5A-B44E-A4071A70AB39}" type="parTrans" cxnId="{AC6B776A-2C08-4FB2-AE26-D7B7B833E9CC}">
      <dgm:prSet/>
      <dgm:spPr/>
      <dgm:t>
        <a:bodyPr/>
        <a:lstStyle/>
        <a:p>
          <a:endParaRPr lang="en-AU"/>
        </a:p>
      </dgm:t>
    </dgm:pt>
    <dgm:pt modelId="{F022B793-6EC2-4EDA-84E6-D1887CC47682}" type="sibTrans" cxnId="{AC6B776A-2C08-4FB2-AE26-D7B7B833E9CC}">
      <dgm:prSet/>
      <dgm:spPr/>
      <dgm:t>
        <a:bodyPr/>
        <a:lstStyle/>
        <a:p>
          <a:endParaRPr lang="en-AU"/>
        </a:p>
      </dgm:t>
    </dgm:pt>
    <dgm:pt modelId="{1D0CEAA9-7D2B-4A7B-A829-9B1DEA95E993}">
      <dgm:prSet phldrT="[Text]"/>
      <dgm:spPr/>
      <dgm:t>
        <a:bodyPr/>
        <a:lstStyle/>
        <a:p>
          <a:r>
            <a:rPr lang="en-AU" dirty="0" smtClean="0"/>
            <a:t>Test</a:t>
          </a:r>
          <a:endParaRPr lang="en-AU" dirty="0"/>
        </a:p>
      </dgm:t>
    </dgm:pt>
    <dgm:pt modelId="{B7ABF6CD-7968-4B9D-AEB3-AE57D9BDE116}" type="parTrans" cxnId="{9D4B3C2C-F33A-4479-9B76-C086808DCB78}">
      <dgm:prSet/>
      <dgm:spPr/>
      <dgm:t>
        <a:bodyPr/>
        <a:lstStyle/>
        <a:p>
          <a:endParaRPr lang="en-AU"/>
        </a:p>
      </dgm:t>
    </dgm:pt>
    <dgm:pt modelId="{A40EF53B-1360-4744-8EE2-D151561949FA}" type="sibTrans" cxnId="{9D4B3C2C-F33A-4479-9B76-C086808DCB78}">
      <dgm:prSet/>
      <dgm:spPr/>
      <dgm:t>
        <a:bodyPr/>
        <a:lstStyle/>
        <a:p>
          <a:endParaRPr lang="en-AU"/>
        </a:p>
      </dgm:t>
    </dgm:pt>
    <dgm:pt modelId="{A1AD30FD-220D-48B2-BF45-6900088B1F7B}">
      <dgm:prSet phldrT="[Text]"/>
      <dgm:spPr/>
      <dgm:t>
        <a:bodyPr/>
        <a:lstStyle/>
        <a:p>
          <a:r>
            <a:rPr lang="en-AU" dirty="0" smtClean="0"/>
            <a:t>Build</a:t>
          </a:r>
          <a:endParaRPr lang="en-AU" dirty="0"/>
        </a:p>
      </dgm:t>
    </dgm:pt>
    <dgm:pt modelId="{C25E9845-E6FD-474E-9996-0D545733A5AD}" type="parTrans" cxnId="{5C863777-33B6-4492-9E73-8C76D3C27FC7}">
      <dgm:prSet/>
      <dgm:spPr/>
      <dgm:t>
        <a:bodyPr/>
        <a:lstStyle/>
        <a:p>
          <a:endParaRPr lang="en-AU"/>
        </a:p>
      </dgm:t>
    </dgm:pt>
    <dgm:pt modelId="{0DE7B8AD-4EF4-4D44-B067-F16D2763D8AE}" type="sibTrans" cxnId="{5C863777-33B6-4492-9E73-8C76D3C27FC7}">
      <dgm:prSet/>
      <dgm:spPr/>
      <dgm:t>
        <a:bodyPr/>
        <a:lstStyle/>
        <a:p>
          <a:endParaRPr lang="en-AU"/>
        </a:p>
      </dgm:t>
    </dgm:pt>
    <dgm:pt modelId="{9BA2EF9D-17F1-4033-8F6F-05FF7CD590D4}">
      <dgm:prSet phldrT="[Text]"/>
      <dgm:spPr/>
      <dgm:t>
        <a:bodyPr/>
        <a:lstStyle/>
        <a:p>
          <a:r>
            <a:rPr lang="en-AU" dirty="0" smtClean="0"/>
            <a:t>Deploy</a:t>
          </a:r>
          <a:endParaRPr lang="en-AU" dirty="0"/>
        </a:p>
      </dgm:t>
    </dgm:pt>
    <dgm:pt modelId="{011A9651-45F0-401D-B4F2-F342267989AC}" type="parTrans" cxnId="{4FF4C604-71B1-44D7-AF65-57215F4D4C8A}">
      <dgm:prSet/>
      <dgm:spPr/>
      <dgm:t>
        <a:bodyPr/>
        <a:lstStyle/>
        <a:p>
          <a:endParaRPr lang="en-AU"/>
        </a:p>
      </dgm:t>
    </dgm:pt>
    <dgm:pt modelId="{C209693A-78B4-4912-9B28-7D60EA97B85C}" type="sibTrans" cxnId="{4FF4C604-71B1-44D7-AF65-57215F4D4C8A}">
      <dgm:prSet/>
      <dgm:spPr/>
      <dgm:t>
        <a:bodyPr/>
        <a:lstStyle/>
        <a:p>
          <a:endParaRPr lang="en-AU"/>
        </a:p>
      </dgm:t>
    </dgm:pt>
    <dgm:pt modelId="{1AB9B231-69F9-4E5D-9A3A-545834C7D748}">
      <dgm:prSet phldrT="[Text]"/>
      <dgm:spPr/>
      <dgm:t>
        <a:bodyPr/>
        <a:lstStyle/>
        <a:p>
          <a:r>
            <a:rPr lang="en-AU" dirty="0" smtClean="0"/>
            <a:t>Test</a:t>
          </a:r>
          <a:endParaRPr lang="en-AU" dirty="0"/>
        </a:p>
      </dgm:t>
    </dgm:pt>
    <dgm:pt modelId="{92D0136A-F724-4913-A233-6D83A664AA09}" type="parTrans" cxnId="{1D3C99F6-89ED-4BD2-9329-49DB514AA129}">
      <dgm:prSet/>
      <dgm:spPr/>
      <dgm:t>
        <a:bodyPr/>
        <a:lstStyle/>
        <a:p>
          <a:endParaRPr lang="en-AU"/>
        </a:p>
      </dgm:t>
    </dgm:pt>
    <dgm:pt modelId="{EE722707-D437-4F4B-BE36-32BEDDBB0216}" type="sibTrans" cxnId="{1D3C99F6-89ED-4BD2-9329-49DB514AA129}">
      <dgm:prSet/>
      <dgm:spPr/>
      <dgm:t>
        <a:bodyPr/>
        <a:lstStyle/>
        <a:p>
          <a:endParaRPr lang="en-AU"/>
        </a:p>
      </dgm:t>
    </dgm:pt>
    <dgm:pt modelId="{1E5A352D-6CEB-4243-92B3-849CABF9BCAA}" type="pres">
      <dgm:prSet presAssocID="{08819CC3-6379-408F-81E5-DADF3DD4F54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1AF2E087-9906-4E01-937D-D74E3F6F2F6F}" type="pres">
      <dgm:prSet presAssocID="{1F05BC2B-7B20-48FA-88CD-CF02716DEC3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4353CB0-5827-4BCD-ADC1-B540DAA13D01}" type="pres">
      <dgm:prSet presAssocID="{1F05BC2B-7B20-48FA-88CD-CF02716DEC3C}" presName="spNode" presStyleCnt="0"/>
      <dgm:spPr/>
    </dgm:pt>
    <dgm:pt modelId="{53E6B10C-DC66-46E5-94F4-11B4932449B3}" type="pres">
      <dgm:prSet presAssocID="{F022B793-6EC2-4EDA-84E6-D1887CC47682}" presName="sibTrans" presStyleLbl="sibTrans1D1" presStyleIdx="0" presStyleCnt="5"/>
      <dgm:spPr/>
      <dgm:t>
        <a:bodyPr/>
        <a:lstStyle/>
        <a:p>
          <a:endParaRPr lang="en-AU"/>
        </a:p>
      </dgm:t>
    </dgm:pt>
    <dgm:pt modelId="{A986DB5A-76F4-4DD6-9D47-FC60B84C7E2D}" type="pres">
      <dgm:prSet presAssocID="{1D0CEAA9-7D2B-4A7B-A829-9B1DEA95E99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3B3E78A-32D1-4A6F-9A73-EDAB0BD02F52}" type="pres">
      <dgm:prSet presAssocID="{1D0CEAA9-7D2B-4A7B-A829-9B1DEA95E993}" presName="spNode" presStyleCnt="0"/>
      <dgm:spPr/>
    </dgm:pt>
    <dgm:pt modelId="{0D37ADEE-BD61-4728-A95A-C763692BF72A}" type="pres">
      <dgm:prSet presAssocID="{A40EF53B-1360-4744-8EE2-D151561949FA}" presName="sibTrans" presStyleLbl="sibTrans1D1" presStyleIdx="1" presStyleCnt="5"/>
      <dgm:spPr/>
      <dgm:t>
        <a:bodyPr/>
        <a:lstStyle/>
        <a:p>
          <a:endParaRPr lang="en-AU"/>
        </a:p>
      </dgm:t>
    </dgm:pt>
    <dgm:pt modelId="{6B95D84F-4F88-4B53-A451-9850BD512EA5}" type="pres">
      <dgm:prSet presAssocID="{A1AD30FD-220D-48B2-BF45-6900088B1F7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C462CAB-BE4D-419B-AFE9-57D726B1659F}" type="pres">
      <dgm:prSet presAssocID="{A1AD30FD-220D-48B2-BF45-6900088B1F7B}" presName="spNode" presStyleCnt="0"/>
      <dgm:spPr/>
    </dgm:pt>
    <dgm:pt modelId="{614D1734-C380-46C8-8086-861586B3D12F}" type="pres">
      <dgm:prSet presAssocID="{0DE7B8AD-4EF4-4D44-B067-F16D2763D8AE}" presName="sibTrans" presStyleLbl="sibTrans1D1" presStyleIdx="2" presStyleCnt="5"/>
      <dgm:spPr/>
      <dgm:t>
        <a:bodyPr/>
        <a:lstStyle/>
        <a:p>
          <a:endParaRPr lang="en-AU"/>
        </a:p>
      </dgm:t>
    </dgm:pt>
    <dgm:pt modelId="{9507BB7A-D3E3-423B-AC8A-DC7C95F86A27}" type="pres">
      <dgm:prSet presAssocID="{9BA2EF9D-17F1-4033-8F6F-05FF7CD590D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7EC95B7-B15D-416F-A502-4579E528FE07}" type="pres">
      <dgm:prSet presAssocID="{9BA2EF9D-17F1-4033-8F6F-05FF7CD590D4}" presName="spNode" presStyleCnt="0"/>
      <dgm:spPr/>
    </dgm:pt>
    <dgm:pt modelId="{030CA130-7D1D-4D6F-8912-01275A6DB77A}" type="pres">
      <dgm:prSet presAssocID="{C209693A-78B4-4912-9B28-7D60EA97B85C}" presName="sibTrans" presStyleLbl="sibTrans1D1" presStyleIdx="3" presStyleCnt="5"/>
      <dgm:spPr/>
      <dgm:t>
        <a:bodyPr/>
        <a:lstStyle/>
        <a:p>
          <a:endParaRPr lang="en-AU"/>
        </a:p>
      </dgm:t>
    </dgm:pt>
    <dgm:pt modelId="{592AB890-BFEA-441A-8494-3251E2CF9FBF}" type="pres">
      <dgm:prSet presAssocID="{1AB9B231-69F9-4E5D-9A3A-545834C7D74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6132D2A-5256-4C8D-AECE-593C3ECEAED1}" type="pres">
      <dgm:prSet presAssocID="{1AB9B231-69F9-4E5D-9A3A-545834C7D748}" presName="spNode" presStyleCnt="0"/>
      <dgm:spPr/>
    </dgm:pt>
    <dgm:pt modelId="{436C49FA-94BB-4C8F-B469-FAAD5AEB6009}" type="pres">
      <dgm:prSet presAssocID="{EE722707-D437-4F4B-BE36-32BEDDBB0216}" presName="sibTrans" presStyleLbl="sibTrans1D1" presStyleIdx="4" presStyleCnt="5"/>
      <dgm:spPr/>
      <dgm:t>
        <a:bodyPr/>
        <a:lstStyle/>
        <a:p>
          <a:endParaRPr lang="en-AU"/>
        </a:p>
      </dgm:t>
    </dgm:pt>
  </dgm:ptLst>
  <dgm:cxnLst>
    <dgm:cxn modelId="{9D4B3C2C-F33A-4479-9B76-C086808DCB78}" srcId="{08819CC3-6379-408F-81E5-DADF3DD4F548}" destId="{1D0CEAA9-7D2B-4A7B-A829-9B1DEA95E993}" srcOrd="1" destOrd="0" parTransId="{B7ABF6CD-7968-4B9D-AEB3-AE57D9BDE116}" sibTransId="{A40EF53B-1360-4744-8EE2-D151561949FA}"/>
    <dgm:cxn modelId="{C3F406A9-1001-453A-A4B0-BEA3D2D3CCED}" type="presOf" srcId="{C209693A-78B4-4912-9B28-7D60EA97B85C}" destId="{030CA130-7D1D-4D6F-8912-01275A6DB77A}" srcOrd="0" destOrd="0" presId="urn:microsoft.com/office/officeart/2005/8/layout/cycle5"/>
    <dgm:cxn modelId="{555A9FD9-C375-4EAE-A4E0-69A29531D365}" type="presOf" srcId="{0DE7B8AD-4EF4-4D44-B067-F16D2763D8AE}" destId="{614D1734-C380-46C8-8086-861586B3D12F}" srcOrd="0" destOrd="0" presId="urn:microsoft.com/office/officeart/2005/8/layout/cycle5"/>
    <dgm:cxn modelId="{AE18C670-CE42-43C6-B523-A9E4A716B4D3}" type="presOf" srcId="{F022B793-6EC2-4EDA-84E6-D1887CC47682}" destId="{53E6B10C-DC66-46E5-94F4-11B4932449B3}" srcOrd="0" destOrd="0" presId="urn:microsoft.com/office/officeart/2005/8/layout/cycle5"/>
    <dgm:cxn modelId="{E89228A0-CB8D-4390-9D00-17B3652E855E}" type="presOf" srcId="{08819CC3-6379-408F-81E5-DADF3DD4F548}" destId="{1E5A352D-6CEB-4243-92B3-849CABF9BCAA}" srcOrd="0" destOrd="0" presId="urn:microsoft.com/office/officeart/2005/8/layout/cycle5"/>
    <dgm:cxn modelId="{901A43CF-B2AD-4457-B6CC-D75976003742}" type="presOf" srcId="{1D0CEAA9-7D2B-4A7B-A829-9B1DEA95E993}" destId="{A986DB5A-76F4-4DD6-9D47-FC60B84C7E2D}" srcOrd="0" destOrd="0" presId="urn:microsoft.com/office/officeart/2005/8/layout/cycle5"/>
    <dgm:cxn modelId="{577D7FD1-32B5-4685-B8F9-7E99E04AE928}" type="presOf" srcId="{1F05BC2B-7B20-48FA-88CD-CF02716DEC3C}" destId="{1AF2E087-9906-4E01-937D-D74E3F6F2F6F}" srcOrd="0" destOrd="0" presId="urn:microsoft.com/office/officeart/2005/8/layout/cycle5"/>
    <dgm:cxn modelId="{5C863777-33B6-4492-9E73-8C76D3C27FC7}" srcId="{08819CC3-6379-408F-81E5-DADF3DD4F548}" destId="{A1AD30FD-220D-48B2-BF45-6900088B1F7B}" srcOrd="2" destOrd="0" parTransId="{C25E9845-E6FD-474E-9996-0D545733A5AD}" sibTransId="{0DE7B8AD-4EF4-4D44-B067-F16D2763D8AE}"/>
    <dgm:cxn modelId="{0B338EC6-63FA-4C01-988B-F0D218A78566}" type="presOf" srcId="{1AB9B231-69F9-4E5D-9A3A-545834C7D748}" destId="{592AB890-BFEA-441A-8494-3251E2CF9FBF}" srcOrd="0" destOrd="0" presId="urn:microsoft.com/office/officeart/2005/8/layout/cycle5"/>
    <dgm:cxn modelId="{117791EF-2CF0-4736-B833-E32F7B57668D}" type="presOf" srcId="{A40EF53B-1360-4744-8EE2-D151561949FA}" destId="{0D37ADEE-BD61-4728-A95A-C763692BF72A}" srcOrd="0" destOrd="0" presId="urn:microsoft.com/office/officeart/2005/8/layout/cycle5"/>
    <dgm:cxn modelId="{8468A15C-CFD6-46D7-810F-0A8717BCD1CD}" type="presOf" srcId="{A1AD30FD-220D-48B2-BF45-6900088B1F7B}" destId="{6B95D84F-4F88-4B53-A451-9850BD512EA5}" srcOrd="0" destOrd="0" presId="urn:microsoft.com/office/officeart/2005/8/layout/cycle5"/>
    <dgm:cxn modelId="{1D3C99F6-89ED-4BD2-9329-49DB514AA129}" srcId="{08819CC3-6379-408F-81E5-DADF3DD4F548}" destId="{1AB9B231-69F9-4E5D-9A3A-545834C7D748}" srcOrd="4" destOrd="0" parTransId="{92D0136A-F724-4913-A233-6D83A664AA09}" sibTransId="{EE722707-D437-4F4B-BE36-32BEDDBB0216}"/>
    <dgm:cxn modelId="{6BC6242B-3E2D-49FA-B4C4-1B2590FD9715}" type="presOf" srcId="{9BA2EF9D-17F1-4033-8F6F-05FF7CD590D4}" destId="{9507BB7A-D3E3-423B-AC8A-DC7C95F86A27}" srcOrd="0" destOrd="0" presId="urn:microsoft.com/office/officeart/2005/8/layout/cycle5"/>
    <dgm:cxn modelId="{6056401E-A7E8-4F9B-9A7F-F93477180800}" type="presOf" srcId="{EE722707-D437-4F4B-BE36-32BEDDBB0216}" destId="{436C49FA-94BB-4C8F-B469-FAAD5AEB6009}" srcOrd="0" destOrd="0" presId="urn:microsoft.com/office/officeart/2005/8/layout/cycle5"/>
    <dgm:cxn modelId="{AC6B776A-2C08-4FB2-AE26-D7B7B833E9CC}" srcId="{08819CC3-6379-408F-81E5-DADF3DD4F548}" destId="{1F05BC2B-7B20-48FA-88CD-CF02716DEC3C}" srcOrd="0" destOrd="0" parTransId="{E2194A17-3B07-4B5A-B44E-A4071A70AB39}" sibTransId="{F022B793-6EC2-4EDA-84E6-D1887CC47682}"/>
    <dgm:cxn modelId="{4FF4C604-71B1-44D7-AF65-57215F4D4C8A}" srcId="{08819CC3-6379-408F-81E5-DADF3DD4F548}" destId="{9BA2EF9D-17F1-4033-8F6F-05FF7CD590D4}" srcOrd="3" destOrd="0" parTransId="{011A9651-45F0-401D-B4F2-F342267989AC}" sibTransId="{C209693A-78B4-4912-9B28-7D60EA97B85C}"/>
    <dgm:cxn modelId="{45544770-8DFD-4565-BF4C-602450406C69}" type="presParOf" srcId="{1E5A352D-6CEB-4243-92B3-849CABF9BCAA}" destId="{1AF2E087-9906-4E01-937D-D74E3F6F2F6F}" srcOrd="0" destOrd="0" presId="urn:microsoft.com/office/officeart/2005/8/layout/cycle5"/>
    <dgm:cxn modelId="{E0E007BB-2A3F-4B71-85A7-997E349DBF2B}" type="presParOf" srcId="{1E5A352D-6CEB-4243-92B3-849CABF9BCAA}" destId="{04353CB0-5827-4BCD-ADC1-B540DAA13D01}" srcOrd="1" destOrd="0" presId="urn:microsoft.com/office/officeart/2005/8/layout/cycle5"/>
    <dgm:cxn modelId="{6B5CA6A0-4363-481C-BDC0-0D14A94FE01A}" type="presParOf" srcId="{1E5A352D-6CEB-4243-92B3-849CABF9BCAA}" destId="{53E6B10C-DC66-46E5-94F4-11B4932449B3}" srcOrd="2" destOrd="0" presId="urn:microsoft.com/office/officeart/2005/8/layout/cycle5"/>
    <dgm:cxn modelId="{7A2829E4-0333-4F73-8F5E-EED6DB7B4B38}" type="presParOf" srcId="{1E5A352D-6CEB-4243-92B3-849CABF9BCAA}" destId="{A986DB5A-76F4-4DD6-9D47-FC60B84C7E2D}" srcOrd="3" destOrd="0" presId="urn:microsoft.com/office/officeart/2005/8/layout/cycle5"/>
    <dgm:cxn modelId="{7710CB4C-A417-4141-855C-2D95150921BA}" type="presParOf" srcId="{1E5A352D-6CEB-4243-92B3-849CABF9BCAA}" destId="{A3B3E78A-32D1-4A6F-9A73-EDAB0BD02F52}" srcOrd="4" destOrd="0" presId="urn:microsoft.com/office/officeart/2005/8/layout/cycle5"/>
    <dgm:cxn modelId="{D0FA6230-CB16-46BF-8555-17B472F481E7}" type="presParOf" srcId="{1E5A352D-6CEB-4243-92B3-849CABF9BCAA}" destId="{0D37ADEE-BD61-4728-A95A-C763692BF72A}" srcOrd="5" destOrd="0" presId="urn:microsoft.com/office/officeart/2005/8/layout/cycle5"/>
    <dgm:cxn modelId="{81C1783F-2402-4E7E-BB68-BE051A75C35C}" type="presParOf" srcId="{1E5A352D-6CEB-4243-92B3-849CABF9BCAA}" destId="{6B95D84F-4F88-4B53-A451-9850BD512EA5}" srcOrd="6" destOrd="0" presId="urn:microsoft.com/office/officeart/2005/8/layout/cycle5"/>
    <dgm:cxn modelId="{EA5182E6-372B-49C0-8E93-48A7F6CBD6B8}" type="presParOf" srcId="{1E5A352D-6CEB-4243-92B3-849CABF9BCAA}" destId="{1C462CAB-BE4D-419B-AFE9-57D726B1659F}" srcOrd="7" destOrd="0" presId="urn:microsoft.com/office/officeart/2005/8/layout/cycle5"/>
    <dgm:cxn modelId="{B60793CD-901A-4D55-913A-4B1A47182337}" type="presParOf" srcId="{1E5A352D-6CEB-4243-92B3-849CABF9BCAA}" destId="{614D1734-C380-46C8-8086-861586B3D12F}" srcOrd="8" destOrd="0" presId="urn:microsoft.com/office/officeart/2005/8/layout/cycle5"/>
    <dgm:cxn modelId="{A736B691-D082-41C0-BC36-FA7C90A268BD}" type="presParOf" srcId="{1E5A352D-6CEB-4243-92B3-849CABF9BCAA}" destId="{9507BB7A-D3E3-423B-AC8A-DC7C95F86A27}" srcOrd="9" destOrd="0" presId="urn:microsoft.com/office/officeart/2005/8/layout/cycle5"/>
    <dgm:cxn modelId="{4B787149-E8D3-4046-BC73-7F78D3AFF384}" type="presParOf" srcId="{1E5A352D-6CEB-4243-92B3-849CABF9BCAA}" destId="{E7EC95B7-B15D-416F-A502-4579E528FE07}" srcOrd="10" destOrd="0" presId="urn:microsoft.com/office/officeart/2005/8/layout/cycle5"/>
    <dgm:cxn modelId="{8C5D3ECB-24FA-43A9-A2F1-3CEA87BA228E}" type="presParOf" srcId="{1E5A352D-6CEB-4243-92B3-849CABF9BCAA}" destId="{030CA130-7D1D-4D6F-8912-01275A6DB77A}" srcOrd="11" destOrd="0" presId="urn:microsoft.com/office/officeart/2005/8/layout/cycle5"/>
    <dgm:cxn modelId="{B7106358-574B-449F-AFF8-D028ED677C20}" type="presParOf" srcId="{1E5A352D-6CEB-4243-92B3-849CABF9BCAA}" destId="{592AB890-BFEA-441A-8494-3251E2CF9FBF}" srcOrd="12" destOrd="0" presId="urn:microsoft.com/office/officeart/2005/8/layout/cycle5"/>
    <dgm:cxn modelId="{84D3A2D9-DC7C-4685-A45C-F71C125EB416}" type="presParOf" srcId="{1E5A352D-6CEB-4243-92B3-849CABF9BCAA}" destId="{D6132D2A-5256-4C8D-AECE-593C3ECEAED1}" srcOrd="13" destOrd="0" presId="urn:microsoft.com/office/officeart/2005/8/layout/cycle5"/>
    <dgm:cxn modelId="{0F7144CD-1A01-4EFB-B194-568BD54DF5A2}" type="presParOf" srcId="{1E5A352D-6CEB-4243-92B3-849CABF9BCAA}" destId="{436C49FA-94BB-4C8F-B469-FAAD5AEB6009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05C73E-52DE-4E11-B70E-4AA10AD1DA25}">
      <dsp:nvSpPr>
        <dsp:cNvPr id="0" name=""/>
        <dsp:cNvSpPr/>
      </dsp:nvSpPr>
      <dsp:spPr>
        <a:xfrm>
          <a:off x="1449" y="1423952"/>
          <a:ext cx="3090448" cy="18542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5000" kern="1200" dirty="0" err="1" smtClean="0"/>
            <a:t>Umbraco</a:t>
          </a:r>
          <a:endParaRPr lang="en-AU" sz="5000" kern="1200" dirty="0"/>
        </a:p>
      </dsp:txBody>
      <dsp:txXfrm>
        <a:off x="55759" y="1478262"/>
        <a:ext cx="2981828" cy="1745649"/>
      </dsp:txXfrm>
    </dsp:sp>
    <dsp:sp modelId="{08CFDB54-2BB9-416F-A958-F8C99DCCA441}">
      <dsp:nvSpPr>
        <dsp:cNvPr id="0" name=""/>
        <dsp:cNvSpPr/>
      </dsp:nvSpPr>
      <dsp:spPr>
        <a:xfrm>
          <a:off x="3400942" y="1967871"/>
          <a:ext cx="655175" cy="76643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3400" kern="1200"/>
        </a:p>
      </dsp:txBody>
      <dsp:txXfrm>
        <a:off x="3400942" y="2121157"/>
        <a:ext cx="458623" cy="459859"/>
      </dsp:txXfrm>
    </dsp:sp>
    <dsp:sp modelId="{9999D085-8090-4DBF-8265-62ECDB82A93C}">
      <dsp:nvSpPr>
        <dsp:cNvPr id="0" name=""/>
        <dsp:cNvSpPr/>
      </dsp:nvSpPr>
      <dsp:spPr>
        <a:xfrm>
          <a:off x="4328077" y="1423952"/>
          <a:ext cx="3090448" cy="18542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5000" kern="1200" dirty="0" smtClean="0"/>
            <a:t>UI</a:t>
          </a:r>
          <a:endParaRPr lang="en-AU" sz="5000" kern="1200" dirty="0"/>
        </a:p>
      </dsp:txBody>
      <dsp:txXfrm>
        <a:off x="4382387" y="1478262"/>
        <a:ext cx="2981828" cy="17456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6F55F0-4050-41E0-B66A-D6F502BD4EB3}">
      <dsp:nvSpPr>
        <dsp:cNvPr id="0" name=""/>
        <dsp:cNvSpPr/>
      </dsp:nvSpPr>
      <dsp:spPr>
        <a:xfrm>
          <a:off x="2869443" y="505"/>
          <a:ext cx="1681088" cy="10927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Code</a:t>
          </a:r>
          <a:endParaRPr lang="en-AU" sz="3300" kern="1200" dirty="0"/>
        </a:p>
      </dsp:txBody>
      <dsp:txXfrm>
        <a:off x="2922785" y="53847"/>
        <a:ext cx="1574404" cy="986023"/>
      </dsp:txXfrm>
    </dsp:sp>
    <dsp:sp modelId="{5EBD8780-E274-46F1-8FD2-7A5E7FE8D9EC}">
      <dsp:nvSpPr>
        <dsp:cNvPr id="0" name=""/>
        <dsp:cNvSpPr/>
      </dsp:nvSpPr>
      <dsp:spPr>
        <a:xfrm>
          <a:off x="1905759" y="546859"/>
          <a:ext cx="3608456" cy="3608456"/>
        </a:xfrm>
        <a:custGeom>
          <a:avLst/>
          <a:gdLst/>
          <a:ahLst/>
          <a:cxnLst/>
          <a:rect l="0" t="0" r="0" b="0"/>
          <a:pathLst>
            <a:path>
              <a:moveTo>
                <a:pt x="2876525" y="353221"/>
              </a:moveTo>
              <a:arcTo wR="1804228" hR="1804228" stAng="18387869" swAng="16326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03989-8FDF-4B12-A10C-6AA17460C6C7}">
      <dsp:nvSpPr>
        <dsp:cNvPr id="0" name=""/>
        <dsp:cNvSpPr/>
      </dsp:nvSpPr>
      <dsp:spPr>
        <a:xfrm>
          <a:off x="4673671" y="1804733"/>
          <a:ext cx="1681088" cy="10927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Build</a:t>
          </a:r>
          <a:endParaRPr lang="en-AU" sz="3300" kern="1200" dirty="0"/>
        </a:p>
      </dsp:txBody>
      <dsp:txXfrm>
        <a:off x="4727013" y="1858075"/>
        <a:ext cx="1574404" cy="986023"/>
      </dsp:txXfrm>
    </dsp:sp>
    <dsp:sp modelId="{C361F0AA-AEC0-4E3F-BCB3-55AC47542E05}">
      <dsp:nvSpPr>
        <dsp:cNvPr id="0" name=""/>
        <dsp:cNvSpPr/>
      </dsp:nvSpPr>
      <dsp:spPr>
        <a:xfrm>
          <a:off x="1905759" y="546859"/>
          <a:ext cx="3608456" cy="3608456"/>
        </a:xfrm>
        <a:custGeom>
          <a:avLst/>
          <a:gdLst/>
          <a:ahLst/>
          <a:cxnLst/>
          <a:rect l="0" t="0" r="0" b="0"/>
          <a:pathLst>
            <a:path>
              <a:moveTo>
                <a:pt x="3421351" y="2604324"/>
              </a:moveTo>
              <a:arcTo wR="1804228" hR="1804228" stAng="1579476" swAng="16326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20FA37-A20C-4955-901C-A456B47324D9}">
      <dsp:nvSpPr>
        <dsp:cNvPr id="0" name=""/>
        <dsp:cNvSpPr/>
      </dsp:nvSpPr>
      <dsp:spPr>
        <a:xfrm>
          <a:off x="2869443" y="3608962"/>
          <a:ext cx="1681088" cy="10927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Deploy</a:t>
          </a:r>
          <a:endParaRPr lang="en-AU" sz="3300" kern="1200" dirty="0"/>
        </a:p>
      </dsp:txBody>
      <dsp:txXfrm>
        <a:off x="2922785" y="3662304"/>
        <a:ext cx="1574404" cy="986023"/>
      </dsp:txXfrm>
    </dsp:sp>
    <dsp:sp modelId="{2DBC1978-9427-424A-AA23-4972FEE5FA84}">
      <dsp:nvSpPr>
        <dsp:cNvPr id="0" name=""/>
        <dsp:cNvSpPr/>
      </dsp:nvSpPr>
      <dsp:spPr>
        <a:xfrm>
          <a:off x="1905759" y="546859"/>
          <a:ext cx="3608456" cy="3608456"/>
        </a:xfrm>
        <a:custGeom>
          <a:avLst/>
          <a:gdLst/>
          <a:ahLst/>
          <a:cxnLst/>
          <a:rect l="0" t="0" r="0" b="0"/>
          <a:pathLst>
            <a:path>
              <a:moveTo>
                <a:pt x="731931" y="3255234"/>
              </a:moveTo>
              <a:arcTo wR="1804228" hR="1804228" stAng="7587869" swAng="16326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9D53DA-BB9D-44B9-A1A5-ED4FEFBA8365}">
      <dsp:nvSpPr>
        <dsp:cNvPr id="0" name=""/>
        <dsp:cNvSpPr/>
      </dsp:nvSpPr>
      <dsp:spPr>
        <a:xfrm>
          <a:off x="1065215" y="1804733"/>
          <a:ext cx="1681088" cy="10927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Test</a:t>
          </a:r>
          <a:endParaRPr lang="en-AU" sz="3300" kern="1200" dirty="0"/>
        </a:p>
      </dsp:txBody>
      <dsp:txXfrm>
        <a:off x="1118557" y="1858075"/>
        <a:ext cx="1574404" cy="986023"/>
      </dsp:txXfrm>
    </dsp:sp>
    <dsp:sp modelId="{11FBDB33-92D6-4689-9D97-DF7CDB323665}">
      <dsp:nvSpPr>
        <dsp:cNvPr id="0" name=""/>
        <dsp:cNvSpPr/>
      </dsp:nvSpPr>
      <dsp:spPr>
        <a:xfrm>
          <a:off x="1905759" y="546859"/>
          <a:ext cx="3608456" cy="3608456"/>
        </a:xfrm>
        <a:custGeom>
          <a:avLst/>
          <a:gdLst/>
          <a:ahLst/>
          <a:cxnLst/>
          <a:rect l="0" t="0" r="0" b="0"/>
          <a:pathLst>
            <a:path>
              <a:moveTo>
                <a:pt x="187105" y="1004132"/>
              </a:moveTo>
              <a:arcTo wR="1804228" hR="1804228" stAng="12379476" swAng="163265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4293F6-AB62-4730-8B7B-7F164E4C6A0D}">
      <dsp:nvSpPr>
        <dsp:cNvPr id="0" name=""/>
        <dsp:cNvSpPr/>
      </dsp:nvSpPr>
      <dsp:spPr>
        <a:xfrm>
          <a:off x="2941745" y="2611056"/>
          <a:ext cx="435182" cy="812317"/>
        </a:xfrm>
        <a:custGeom>
          <a:avLst/>
          <a:gdLst/>
          <a:ahLst/>
          <a:cxnLst/>
          <a:rect l="0" t="0" r="0" b="0"/>
          <a:pathLst>
            <a:path>
              <a:moveTo>
                <a:pt x="435182" y="0"/>
              </a:moveTo>
              <a:lnTo>
                <a:pt x="435182" y="812317"/>
              </a:lnTo>
              <a:lnTo>
                <a:pt x="0" y="8123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9BF84-E513-4643-83B1-FE1D74512163}">
      <dsp:nvSpPr>
        <dsp:cNvPr id="0" name=""/>
        <dsp:cNvSpPr/>
      </dsp:nvSpPr>
      <dsp:spPr>
        <a:xfrm>
          <a:off x="3376927" y="2611056"/>
          <a:ext cx="449028" cy="8139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3996"/>
              </a:lnTo>
              <a:lnTo>
                <a:pt x="449028" y="81399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3FFAE-57BF-4B56-8471-067209F70E78}">
      <dsp:nvSpPr>
        <dsp:cNvPr id="0" name=""/>
        <dsp:cNvSpPr/>
      </dsp:nvSpPr>
      <dsp:spPr>
        <a:xfrm>
          <a:off x="4270232" y="1017133"/>
          <a:ext cx="1491907" cy="1147270"/>
        </a:xfrm>
        <a:custGeom>
          <a:avLst/>
          <a:gdLst/>
          <a:ahLst/>
          <a:cxnLst/>
          <a:rect l="0" t="0" r="0" b="0"/>
          <a:pathLst>
            <a:path>
              <a:moveTo>
                <a:pt x="1491907" y="0"/>
              </a:moveTo>
              <a:lnTo>
                <a:pt x="1491907" y="1147270"/>
              </a:lnTo>
              <a:lnTo>
                <a:pt x="0" y="11472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2BAC3-9917-40B9-A370-E88C5712B5CD}">
      <dsp:nvSpPr>
        <dsp:cNvPr id="0" name=""/>
        <dsp:cNvSpPr/>
      </dsp:nvSpPr>
      <dsp:spPr>
        <a:xfrm>
          <a:off x="4868835" y="123829"/>
          <a:ext cx="1786608" cy="893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err="1" smtClean="0"/>
            <a:t>Umbraco</a:t>
          </a:r>
          <a:endParaRPr lang="en-AU" sz="3300" kern="1200" dirty="0"/>
        </a:p>
      </dsp:txBody>
      <dsp:txXfrm>
        <a:off x="4868835" y="123829"/>
        <a:ext cx="1786608" cy="893304"/>
      </dsp:txXfrm>
    </dsp:sp>
    <dsp:sp modelId="{4AB7D9AD-6D3A-4AB1-85B7-6C6377B70CBB}">
      <dsp:nvSpPr>
        <dsp:cNvPr id="0" name=""/>
        <dsp:cNvSpPr/>
      </dsp:nvSpPr>
      <dsp:spPr>
        <a:xfrm>
          <a:off x="2483623" y="1717752"/>
          <a:ext cx="1786608" cy="893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Logic</a:t>
          </a:r>
          <a:endParaRPr lang="en-AU" sz="3300" kern="1200" dirty="0"/>
        </a:p>
      </dsp:txBody>
      <dsp:txXfrm>
        <a:off x="2483623" y="1717752"/>
        <a:ext cx="1786608" cy="893304"/>
      </dsp:txXfrm>
    </dsp:sp>
    <dsp:sp modelId="{B66C4B37-CDCE-4A26-829D-7B5EFB07E47E}">
      <dsp:nvSpPr>
        <dsp:cNvPr id="0" name=""/>
        <dsp:cNvSpPr/>
      </dsp:nvSpPr>
      <dsp:spPr>
        <a:xfrm>
          <a:off x="3825956" y="2978401"/>
          <a:ext cx="1786608" cy="893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UI</a:t>
          </a:r>
          <a:endParaRPr lang="en-AU" sz="3300" kern="1200" dirty="0"/>
        </a:p>
      </dsp:txBody>
      <dsp:txXfrm>
        <a:off x="3825956" y="2978401"/>
        <a:ext cx="1786608" cy="893304"/>
      </dsp:txXfrm>
    </dsp:sp>
    <dsp:sp modelId="{903BDFB5-C463-42AE-AAB8-53FBF6018C1D}">
      <dsp:nvSpPr>
        <dsp:cNvPr id="0" name=""/>
        <dsp:cNvSpPr/>
      </dsp:nvSpPr>
      <dsp:spPr>
        <a:xfrm>
          <a:off x="1155136" y="2976722"/>
          <a:ext cx="1786608" cy="8933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300" kern="1200" dirty="0" smtClean="0"/>
            <a:t>Tests</a:t>
          </a:r>
          <a:endParaRPr lang="en-AU" sz="3300" kern="1200" dirty="0"/>
        </a:p>
      </dsp:txBody>
      <dsp:txXfrm>
        <a:off x="1155136" y="2976722"/>
        <a:ext cx="1786608" cy="8933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F2E087-9906-4E01-937D-D74E3F6F2F6F}">
      <dsp:nvSpPr>
        <dsp:cNvPr id="0" name=""/>
        <dsp:cNvSpPr/>
      </dsp:nvSpPr>
      <dsp:spPr>
        <a:xfrm>
          <a:off x="2938281" y="1694"/>
          <a:ext cx="1543412" cy="10032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000" kern="1200" dirty="0" smtClean="0"/>
            <a:t>Code</a:t>
          </a:r>
          <a:endParaRPr lang="en-AU" sz="3000" kern="1200" dirty="0"/>
        </a:p>
      </dsp:txBody>
      <dsp:txXfrm>
        <a:off x="2987254" y="50667"/>
        <a:ext cx="1445466" cy="905272"/>
      </dsp:txXfrm>
    </dsp:sp>
    <dsp:sp modelId="{53E6B10C-DC66-46E5-94F4-11B4932449B3}">
      <dsp:nvSpPr>
        <dsp:cNvPr id="0" name=""/>
        <dsp:cNvSpPr/>
      </dsp:nvSpPr>
      <dsp:spPr>
        <a:xfrm>
          <a:off x="1704003" y="503303"/>
          <a:ext cx="4011967" cy="4011967"/>
        </a:xfrm>
        <a:custGeom>
          <a:avLst/>
          <a:gdLst/>
          <a:ahLst/>
          <a:cxnLst/>
          <a:rect l="0" t="0" r="0" b="0"/>
          <a:pathLst>
            <a:path>
              <a:moveTo>
                <a:pt x="2984860" y="255049"/>
              </a:moveTo>
              <a:arcTo wR="2005983" hR="2005983" stAng="17952469" swAng="121307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6DB5A-76F4-4DD6-9D47-FC60B84C7E2D}">
      <dsp:nvSpPr>
        <dsp:cNvPr id="0" name=""/>
        <dsp:cNvSpPr/>
      </dsp:nvSpPr>
      <dsp:spPr>
        <a:xfrm>
          <a:off x="4846084" y="1387795"/>
          <a:ext cx="1543412" cy="10032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000" kern="1200" dirty="0" smtClean="0"/>
            <a:t>Test</a:t>
          </a:r>
          <a:endParaRPr lang="en-AU" sz="3000" kern="1200" dirty="0"/>
        </a:p>
      </dsp:txBody>
      <dsp:txXfrm>
        <a:off x="4895057" y="1436768"/>
        <a:ext cx="1445466" cy="905272"/>
      </dsp:txXfrm>
    </dsp:sp>
    <dsp:sp modelId="{0D37ADEE-BD61-4728-A95A-C763692BF72A}">
      <dsp:nvSpPr>
        <dsp:cNvPr id="0" name=""/>
        <dsp:cNvSpPr/>
      </dsp:nvSpPr>
      <dsp:spPr>
        <a:xfrm>
          <a:off x="1704003" y="503303"/>
          <a:ext cx="4011967" cy="4011967"/>
        </a:xfrm>
        <a:custGeom>
          <a:avLst/>
          <a:gdLst/>
          <a:ahLst/>
          <a:cxnLst/>
          <a:rect l="0" t="0" r="0" b="0"/>
          <a:pathLst>
            <a:path>
              <a:moveTo>
                <a:pt x="4007175" y="2144550"/>
              </a:moveTo>
              <a:arcTo wR="2005983" hR="2005983" stAng="21837657" swAng="136091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5D84F-4F88-4B53-A451-9850BD512EA5}">
      <dsp:nvSpPr>
        <dsp:cNvPr id="0" name=""/>
        <dsp:cNvSpPr/>
      </dsp:nvSpPr>
      <dsp:spPr>
        <a:xfrm>
          <a:off x="4117368" y="3630552"/>
          <a:ext cx="1543412" cy="10032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000" kern="1200" dirty="0" smtClean="0"/>
            <a:t>Build</a:t>
          </a:r>
          <a:endParaRPr lang="en-AU" sz="3000" kern="1200" dirty="0"/>
        </a:p>
      </dsp:txBody>
      <dsp:txXfrm>
        <a:off x="4166341" y="3679525"/>
        <a:ext cx="1445466" cy="905272"/>
      </dsp:txXfrm>
    </dsp:sp>
    <dsp:sp modelId="{614D1734-C380-46C8-8086-861586B3D12F}">
      <dsp:nvSpPr>
        <dsp:cNvPr id="0" name=""/>
        <dsp:cNvSpPr/>
      </dsp:nvSpPr>
      <dsp:spPr>
        <a:xfrm>
          <a:off x="1704003" y="503303"/>
          <a:ext cx="4011967" cy="4011967"/>
        </a:xfrm>
        <a:custGeom>
          <a:avLst/>
          <a:gdLst/>
          <a:ahLst/>
          <a:cxnLst/>
          <a:rect l="0" t="0" r="0" b="0"/>
          <a:pathLst>
            <a:path>
              <a:moveTo>
                <a:pt x="2252640" y="3996744"/>
              </a:moveTo>
              <a:arcTo wR="2005983" hR="2005983" stAng="4976221" swAng="84755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07BB7A-D3E3-423B-AC8A-DC7C95F86A27}">
      <dsp:nvSpPr>
        <dsp:cNvPr id="0" name=""/>
        <dsp:cNvSpPr/>
      </dsp:nvSpPr>
      <dsp:spPr>
        <a:xfrm>
          <a:off x="1759193" y="3630552"/>
          <a:ext cx="1543412" cy="10032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000" kern="1200" dirty="0" smtClean="0"/>
            <a:t>Deploy</a:t>
          </a:r>
          <a:endParaRPr lang="en-AU" sz="3000" kern="1200" dirty="0"/>
        </a:p>
      </dsp:txBody>
      <dsp:txXfrm>
        <a:off x="1808166" y="3679525"/>
        <a:ext cx="1445466" cy="905272"/>
      </dsp:txXfrm>
    </dsp:sp>
    <dsp:sp modelId="{030CA130-7D1D-4D6F-8912-01275A6DB77A}">
      <dsp:nvSpPr>
        <dsp:cNvPr id="0" name=""/>
        <dsp:cNvSpPr/>
      </dsp:nvSpPr>
      <dsp:spPr>
        <a:xfrm>
          <a:off x="1704003" y="503303"/>
          <a:ext cx="4011967" cy="4011967"/>
        </a:xfrm>
        <a:custGeom>
          <a:avLst/>
          <a:gdLst/>
          <a:ahLst/>
          <a:cxnLst/>
          <a:rect l="0" t="0" r="0" b="0"/>
          <a:pathLst>
            <a:path>
              <a:moveTo>
                <a:pt x="212996" y="2905521"/>
              </a:moveTo>
              <a:arcTo wR="2005983" hR="2005983" stAng="9201430" swAng="136091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2AB890-BFEA-441A-8494-3251E2CF9FBF}">
      <dsp:nvSpPr>
        <dsp:cNvPr id="0" name=""/>
        <dsp:cNvSpPr/>
      </dsp:nvSpPr>
      <dsp:spPr>
        <a:xfrm>
          <a:off x="1030477" y="1387795"/>
          <a:ext cx="1543412" cy="10032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3000" kern="1200" dirty="0" smtClean="0"/>
            <a:t>Test</a:t>
          </a:r>
          <a:endParaRPr lang="en-AU" sz="3000" kern="1200" dirty="0"/>
        </a:p>
      </dsp:txBody>
      <dsp:txXfrm>
        <a:off x="1079450" y="1436768"/>
        <a:ext cx="1445466" cy="905272"/>
      </dsp:txXfrm>
    </dsp:sp>
    <dsp:sp modelId="{436C49FA-94BB-4C8F-B469-FAAD5AEB6009}">
      <dsp:nvSpPr>
        <dsp:cNvPr id="0" name=""/>
        <dsp:cNvSpPr/>
      </dsp:nvSpPr>
      <dsp:spPr>
        <a:xfrm>
          <a:off x="1704003" y="503303"/>
          <a:ext cx="4011967" cy="4011967"/>
        </a:xfrm>
        <a:custGeom>
          <a:avLst/>
          <a:gdLst/>
          <a:ahLst/>
          <a:cxnLst/>
          <a:rect l="0" t="0" r="0" b="0"/>
          <a:pathLst>
            <a:path>
              <a:moveTo>
                <a:pt x="482312" y="701224"/>
              </a:moveTo>
              <a:arcTo wR="2005983" hR="2005983" stAng="13234458" swAng="121307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t" anchorCtr="0" compatLnSpc="1">
            <a:prstTxWarp prst="textNoShape">
              <a:avLst/>
            </a:prstTxWarp>
          </a:bodyPr>
          <a:lstStyle>
            <a:lvl1pPr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06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59913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b" anchorCtr="0" compatLnSpc="1">
            <a:prstTxWarp prst="textNoShape">
              <a:avLst/>
            </a:prstTxWarp>
          </a:bodyPr>
          <a:lstStyle>
            <a:lvl1pPr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06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0963" y="9459913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fld id="{EA53D1B1-6842-4D3F-A589-7ADD3A156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2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t" anchorCtr="0" compatLnSpc="1">
            <a:prstTxWarp prst="textNoShape">
              <a:avLst/>
            </a:prstTxWarp>
          </a:bodyPr>
          <a:lstStyle>
            <a:lvl1pPr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70463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b" anchorCtr="0" compatLnSpc="1">
            <a:prstTxWarp prst="textNoShape">
              <a:avLst/>
            </a:prstTxWarp>
          </a:bodyPr>
          <a:lstStyle>
            <a:lvl1pPr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15" tIns="45758" rIns="91515" bIns="4575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 baseline="0">
                <a:cs typeface="+mn-cs"/>
              </a:defRPr>
            </a:lvl1pPr>
          </a:lstStyle>
          <a:p>
            <a:pPr>
              <a:defRPr/>
            </a:pPr>
            <a:fld id="{A61368FF-4441-4EFD-9E71-06240C959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9992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AU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408B52-8919-46BF-8B4F-E7245982B772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414338"/>
            <a:ext cx="2058988" cy="55483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4338"/>
            <a:ext cx="6029325" cy="55483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2156567"/>
            <a:ext cx="7419975" cy="4701434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pex New Book" pitchFamily="50" charset="0"/>
                <a:ea typeface="Apex New Book" pitchFamily="50" charset="0"/>
              </a:defRPr>
            </a:lvl1pPr>
            <a:lvl2pPr>
              <a:defRPr sz="2400">
                <a:solidFill>
                  <a:schemeClr val="bg1"/>
                </a:solidFill>
                <a:latin typeface="Apex New Book" pitchFamily="50" charset="0"/>
                <a:ea typeface="Apex New Book" pitchFamily="50" charset="0"/>
              </a:defRPr>
            </a:lvl2pPr>
            <a:lvl3pPr>
              <a:defRPr sz="2400">
                <a:solidFill>
                  <a:schemeClr val="bg1"/>
                </a:solidFill>
                <a:latin typeface="Apex New Book" pitchFamily="50" charset="0"/>
                <a:ea typeface="Apex New Book" pitchFamily="50" charset="0"/>
              </a:defRPr>
            </a:lvl3pPr>
            <a:lvl4pPr>
              <a:defRPr sz="2400">
                <a:solidFill>
                  <a:schemeClr val="bg1"/>
                </a:solidFill>
                <a:latin typeface="Apex New Book" pitchFamily="50" charset="0"/>
                <a:ea typeface="Apex New Book" pitchFamily="50" charset="0"/>
              </a:defRPr>
            </a:lvl4pPr>
            <a:lvl5pPr>
              <a:defRPr sz="2400">
                <a:solidFill>
                  <a:schemeClr val="bg1"/>
                </a:solidFill>
                <a:latin typeface="Apex New Book" pitchFamily="50" charset="0"/>
                <a:ea typeface="Apex New Book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0100" y="1186605"/>
            <a:ext cx="7429499" cy="969962"/>
          </a:xfrm>
        </p:spPr>
        <p:txBody>
          <a:bodyPr/>
          <a:lstStyle>
            <a:lvl1pPr algn="r">
              <a:defRPr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ex New Bold" pitchFamily="50" charset="0"/>
                <a:ea typeface="Apex New Bold" pitchFamily="50" charset="0"/>
              </a:defRPr>
            </a:lvl1pPr>
          </a:lstStyle>
          <a:p>
            <a:r>
              <a:rPr lang="en-US" sz="7200" b="1" baseline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4366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4366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4338"/>
            <a:ext cx="82296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3668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7" name="Picture 2" descr="G:\THEFARM\02_FARM RESOURCES\FARM_FLASH_PRES_CLIENT_CUSTOM\03_ref_material\flash_images\about_green_paper.pn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95325" y="1813667"/>
            <a:ext cx="8305800" cy="49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005106"/>
          </a:solidFill>
          <a:latin typeface="HelveticaNeue-Bold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356A2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005106"/>
          </a:solidFill>
          <a:latin typeface="HelveticaNeue-Roman" pitchFamily="2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005106"/>
          </a:solidFill>
          <a:latin typeface="HelveticaNeue-Light" pitchFamily="2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005106"/>
          </a:solidFill>
          <a:latin typeface="HelveticaNeue-Light" pitchFamily="2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5106"/>
          </a:solidFill>
          <a:latin typeface="HelveticaNeue-Light" pitchFamily="2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5106"/>
          </a:solidFill>
          <a:latin typeface="HelveticaNeue-Light" pitchFamily="2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5106"/>
          </a:solidFill>
          <a:latin typeface="HelveticaNeue-Light" pitchFamily="2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5106"/>
          </a:solidFill>
          <a:latin typeface="HelveticaNeue-Light" pitchFamily="2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5106"/>
          </a:solidFill>
          <a:latin typeface="HelveticaNeue-Light" pitchFamily="2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1066796" y="1116463"/>
            <a:ext cx="7019930" cy="123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/>
          <a:p>
            <a:pPr marL="0" lvl="1" algn="r">
              <a:spcBef>
                <a:spcPts val="200"/>
              </a:spcBef>
            </a:pPr>
            <a:r>
              <a:rPr lang="en-US" sz="7200" b="1" baseline="0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Unit Testing</a:t>
            </a:r>
            <a:endParaRPr lang="en-US" sz="7200" b="1" baseline="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effectLst>
                <a:glow rad="101600">
                  <a:srgbClr val="356A2C">
                    <a:alpha val="60000"/>
                  </a:srgb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pex New Ultra" pitchFamily="50" charset="0"/>
              <a:ea typeface="Apex New Ultra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7980" y="2355094"/>
            <a:ext cx="71523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ts val="200"/>
              </a:spcBef>
              <a:defRPr/>
            </a:pPr>
            <a:r>
              <a:rPr lang="en-US" sz="3600" kern="0" baseline="0" dirty="0" smtClean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Secrets of an </a:t>
            </a:r>
            <a:r>
              <a:rPr lang="en-US" sz="3600" kern="0" baseline="0" dirty="0" err="1" smtClean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Umbraco</a:t>
            </a:r>
            <a:r>
              <a:rPr lang="en-US" sz="3600" kern="0" baseline="0" dirty="0" smtClean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 Ninja</a:t>
            </a:r>
            <a:endParaRPr lang="en-US" sz="2000" kern="0" baseline="0" dirty="0">
              <a:solidFill>
                <a:schemeClr val="bg1"/>
              </a:solidFill>
              <a:latin typeface="Apex New Medium" pitchFamily="50" charset="0"/>
              <a:ea typeface="Apex New Medium" pitchFamily="50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6795" y="4393915"/>
            <a:ext cx="6803571" cy="979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200"/>
              </a:spcBef>
            </a:pPr>
            <a:r>
              <a:rPr lang="en-US" sz="2000" baseline="0" dirty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Presented by</a:t>
            </a:r>
            <a:r>
              <a:rPr lang="en-US" sz="1400" baseline="0" dirty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:</a:t>
            </a:r>
          </a:p>
          <a:p>
            <a:pPr marL="0" lvl="1">
              <a:spcBef>
                <a:spcPts val="200"/>
              </a:spcBef>
            </a:pPr>
            <a:r>
              <a:rPr lang="en-US" sz="3600" baseline="0" dirty="0" smtClean="0">
                <a:solidFill>
                  <a:schemeClr val="bg1"/>
                </a:solidFill>
                <a:latin typeface="Apex New Medium" pitchFamily="50" charset="0"/>
                <a:ea typeface="Apex New Medium" pitchFamily="50" charset="0"/>
              </a:rPr>
              <a:t>Aaron Powell</a:t>
            </a:r>
          </a:p>
        </p:txBody>
      </p:sp>
      <p:pic>
        <p:nvPicPr>
          <p:cNvPr id="1026" name="Picture 2" descr="C:\Users\Shannon\AppData\Local\Microsoft\Windows\Temporary Internet Files\Content.IE5\7DFRCGIJ\MC900431587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95" y="5369756"/>
            <a:ext cx="512082" cy="51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69" y="5891363"/>
            <a:ext cx="671362" cy="67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38300" y="5282897"/>
            <a:ext cx="3358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pex New Light" pitchFamily="50" charset="0"/>
                <a:ea typeface="Apex New Light" pitchFamily="50" charset="0"/>
              </a:rPr>
              <a:t>me@aaron-powell.com</a:t>
            </a:r>
            <a:endParaRPr lang="en-AU" sz="3600" dirty="0">
              <a:solidFill>
                <a:schemeClr val="bg1"/>
              </a:solidFill>
              <a:latin typeface="Apex New Light" pitchFamily="50" charset="0"/>
              <a:ea typeface="Apex New Light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8300" y="5891436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pex New Light" pitchFamily="50" charset="0"/>
                <a:ea typeface="Apex New Light" pitchFamily="50" charset="0"/>
              </a:rPr>
              <a:t>@</a:t>
            </a:r>
            <a:r>
              <a:rPr lang="en-AU" sz="3600" dirty="0" err="1" smtClean="0">
                <a:solidFill>
                  <a:schemeClr val="bg1"/>
                </a:solidFill>
                <a:latin typeface="Apex New Light" pitchFamily="50" charset="0"/>
                <a:ea typeface="Apex New Light" pitchFamily="50" charset="0"/>
              </a:rPr>
              <a:t>slace</a:t>
            </a:r>
            <a:endParaRPr lang="en-AU" sz="3600" dirty="0">
              <a:solidFill>
                <a:schemeClr val="bg1"/>
              </a:solidFill>
              <a:latin typeface="Apex New Light" pitchFamily="50" charset="0"/>
              <a:ea typeface="Apex New Light" pitchFamily="50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2937" y="5881911"/>
            <a:ext cx="671362" cy="67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24299" y="5900961"/>
            <a:ext cx="3857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pex New Light" pitchFamily="50" charset="0"/>
                <a:ea typeface="Apex New Light" pitchFamily="50" charset="0"/>
              </a:rPr>
              <a:t>www.aaron-powell.com</a:t>
            </a:r>
            <a:endParaRPr lang="en-AU" sz="3600" dirty="0">
              <a:solidFill>
                <a:schemeClr val="bg1"/>
              </a:solidFill>
              <a:latin typeface="Apex New Light" pitchFamily="50" charset="0"/>
              <a:ea typeface="Apex New Ligh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78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Heavy reliance of </a:t>
            </a:r>
            <a:r>
              <a:rPr lang="en-AU" dirty="0" err="1" smtClean="0"/>
              <a:t>HttpContext</a:t>
            </a:r>
            <a:endParaRPr lang="en-AU" dirty="0" smtClean="0"/>
          </a:p>
          <a:p>
            <a:pPr lvl="1"/>
            <a:r>
              <a:rPr lang="en-AU" dirty="0" smtClean="0"/>
              <a:t>Hard to Mock</a:t>
            </a:r>
          </a:p>
          <a:p>
            <a:pPr lvl="1"/>
            <a:r>
              <a:rPr lang="en-AU" dirty="0" smtClean="0"/>
              <a:t>Requires a web context</a:t>
            </a:r>
          </a:p>
          <a:p>
            <a:r>
              <a:rPr lang="en-AU" dirty="0" smtClean="0"/>
              <a:t>Lots of static</a:t>
            </a:r>
          </a:p>
          <a:p>
            <a:pPr lvl="1"/>
            <a:r>
              <a:rPr lang="en-AU" dirty="0" smtClean="0"/>
              <a:t>Hard to mock</a:t>
            </a:r>
          </a:p>
          <a:p>
            <a:r>
              <a:rPr lang="en-AU" dirty="0" smtClean="0"/>
              <a:t>Changing data</a:t>
            </a:r>
          </a:p>
          <a:p>
            <a:pPr lvl="1"/>
            <a:r>
              <a:rPr lang="en-AU" dirty="0" smtClean="0"/>
              <a:t>What are we working against?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With </a:t>
            </a:r>
            <a:r>
              <a:rPr lang="en-US" dirty="0" err="1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Umbraco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4390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Ninja Coding!</a:t>
            </a:r>
            <a:endParaRPr lang="en-AU" dirty="0"/>
          </a:p>
        </p:txBody>
      </p:sp>
      <p:pic>
        <p:nvPicPr>
          <p:cNvPr id="2050" name="Picture 2" descr="http://john.mobile9.com/download/media/210/ninjababe_rpqsbzv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88" l="417" r="99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564" y="2867025"/>
            <a:ext cx="2089547" cy="278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99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Questions?</a:t>
            </a:r>
            <a:endParaRPr lang="en-AU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sz="4800" dirty="0" smtClean="0"/>
              <a:t>Thank you for coming </a:t>
            </a:r>
            <a:r>
              <a:rPr lang="en-AU" sz="4800" dirty="0" smtClean="0">
                <a:sym typeface="Wingdings" pitchFamily="2" charset="2"/>
              </a:rPr>
              <a:t>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2916623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dirty="0" smtClean="0"/>
              <a:t>Not Test Driven Development</a:t>
            </a:r>
          </a:p>
          <a:p>
            <a:r>
              <a:rPr lang="en-AU" sz="2400" dirty="0" smtClean="0"/>
              <a:t>Separation of logic from UI</a:t>
            </a:r>
          </a:p>
          <a:p>
            <a:r>
              <a:rPr lang="en-AU" dirty="0" smtClean="0"/>
              <a:t>Ability to create reusable components</a:t>
            </a:r>
          </a:p>
          <a:p>
            <a:r>
              <a:rPr lang="en-AU" dirty="0"/>
              <a:t>Reduced errors by repeatable tests in controlled environments</a:t>
            </a:r>
          </a:p>
          <a:p>
            <a:r>
              <a:rPr lang="en-AU" dirty="0"/>
              <a:t>Better API design</a:t>
            </a:r>
          </a:p>
          <a:p>
            <a:endParaRPr lang="en-AU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What and Why?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3325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7610915"/>
              </p:ext>
            </p:extLst>
          </p:nvPr>
        </p:nvGraphicFramePr>
        <p:xfrm>
          <a:off x="790575" y="2155825"/>
          <a:ext cx="7419975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59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2889490"/>
              </p:ext>
            </p:extLst>
          </p:nvPr>
        </p:nvGraphicFramePr>
        <p:xfrm>
          <a:off x="790575" y="2155825"/>
          <a:ext cx="7419975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5900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046989"/>
              </p:ext>
            </p:extLst>
          </p:nvPr>
        </p:nvGraphicFramePr>
        <p:xfrm>
          <a:off x="790575" y="2155825"/>
          <a:ext cx="7419975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983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039833"/>
              </p:ext>
            </p:extLst>
          </p:nvPr>
        </p:nvGraphicFramePr>
        <p:xfrm>
          <a:off x="790575" y="2155825"/>
          <a:ext cx="7419975" cy="470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3533775" y="4029075"/>
            <a:ext cx="195262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664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Stub is an instance which wont break your test</a:t>
            </a:r>
          </a:p>
          <a:p>
            <a:pPr lvl="1"/>
            <a:r>
              <a:rPr lang="en-AU" dirty="0" smtClean="0"/>
              <a:t>Stubs can be implementations of a class created purely for testing purposes</a:t>
            </a:r>
          </a:p>
          <a:p>
            <a:r>
              <a:rPr lang="en-AU" dirty="0" smtClean="0"/>
              <a:t>Mocks</a:t>
            </a:r>
          </a:p>
          <a:p>
            <a:pPr lvl="1"/>
            <a:r>
              <a:rPr lang="en-AU" dirty="0" smtClean="0"/>
              <a:t>Less common in current unit testing</a:t>
            </a:r>
          </a:p>
          <a:p>
            <a:pPr lvl="1"/>
            <a:r>
              <a:rPr lang="en-AU" dirty="0" smtClean="0"/>
              <a:t>Type instances where nothing is defined</a:t>
            </a:r>
          </a:p>
          <a:p>
            <a:pPr lvl="1"/>
            <a:r>
              <a:rPr lang="en-AU" dirty="0" smtClean="0"/>
              <a:t>Can be very brittle</a:t>
            </a:r>
          </a:p>
          <a:p>
            <a:pPr lvl="1"/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Stub &amp; Mocks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8388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Do you need a mocking framework?</a:t>
            </a:r>
          </a:p>
          <a:p>
            <a:pPr lvl="1"/>
            <a:r>
              <a:rPr lang="en-AU" dirty="0" smtClean="0"/>
              <a:t>Short answer is no</a:t>
            </a:r>
          </a:p>
          <a:p>
            <a:pPr lvl="1"/>
            <a:r>
              <a:rPr lang="en-AU" dirty="0" smtClean="0"/>
              <a:t>Can create your own stub types</a:t>
            </a:r>
          </a:p>
          <a:p>
            <a:pPr lvl="1"/>
            <a:r>
              <a:rPr lang="en-AU" dirty="0" smtClean="0"/>
              <a:t>Gives you greater control</a:t>
            </a:r>
          </a:p>
          <a:p>
            <a:r>
              <a:rPr lang="en-AU" dirty="0" smtClean="0"/>
              <a:t>Why to use one?</a:t>
            </a:r>
          </a:p>
          <a:p>
            <a:pPr lvl="1"/>
            <a:r>
              <a:rPr lang="en-AU" dirty="0" smtClean="0"/>
              <a:t>Easy expectation setup</a:t>
            </a:r>
          </a:p>
          <a:p>
            <a:pPr lvl="1"/>
            <a:r>
              <a:rPr lang="en-AU" dirty="0" smtClean="0"/>
              <a:t>Using stubs on less accessible types</a:t>
            </a:r>
          </a:p>
          <a:p>
            <a:pPr lvl="2"/>
            <a:r>
              <a:rPr lang="en-AU" dirty="0" smtClean="0"/>
              <a:t>Set-less properties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Frameworks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0070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WebForms</a:t>
            </a:r>
            <a:r>
              <a:rPr lang="en-AU" dirty="0" smtClean="0"/>
              <a:t> MVP to abstract away ASP.NET </a:t>
            </a:r>
            <a:r>
              <a:rPr lang="en-AU" dirty="0" err="1" smtClean="0"/>
              <a:t>WebForms</a:t>
            </a:r>
            <a:r>
              <a:rPr lang="en-AU" dirty="0" smtClean="0"/>
              <a:t> features</a:t>
            </a:r>
          </a:p>
          <a:p>
            <a:r>
              <a:rPr lang="en-AU" dirty="0" smtClean="0"/>
              <a:t>Dependency Injection to simplify the creation of factory types</a:t>
            </a:r>
          </a:p>
          <a:p>
            <a:r>
              <a:rPr lang="en-AU" dirty="0" smtClean="0"/>
              <a:t>Factory Pattern for </a:t>
            </a:r>
            <a:r>
              <a:rPr lang="en-AU" smtClean="0"/>
              <a:t>data access</a:t>
            </a:r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1"/>
                  </a:solidFill>
                </a:ln>
                <a:effectLst>
                  <a:glow rad="101600">
                    <a:srgbClr val="356A2C">
                      <a:alpha val="60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pex New Ultra" pitchFamily="50" charset="0"/>
                <a:ea typeface="Apex New Ultra" pitchFamily="50" charset="0"/>
              </a:rPr>
              <a:t>Development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4351230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HelveticaNeue-Bold"/>
        <a:ea typeface=""/>
        <a:cs typeface=""/>
      </a:majorFont>
      <a:minorFont>
        <a:latin typeface="HelveticaNeue-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13347</TotalTime>
  <Words>200</Words>
  <Application>Microsoft Office PowerPoint</Application>
  <PresentationFormat>On-screen Show (4:3)</PresentationFormat>
  <Paragraphs>60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PowerPoint Presentation</vt:lpstr>
      <vt:lpstr>What and Why?</vt:lpstr>
      <vt:lpstr>PowerPoint Presentation</vt:lpstr>
      <vt:lpstr>PowerPoint Presentation</vt:lpstr>
      <vt:lpstr>PowerPoint Presentation</vt:lpstr>
      <vt:lpstr>PowerPoint Presentation</vt:lpstr>
      <vt:lpstr>Stub &amp; Mocks</vt:lpstr>
      <vt:lpstr>Frameworks</vt:lpstr>
      <vt:lpstr>Development</vt:lpstr>
      <vt:lpstr>With Umbraco</vt:lpstr>
      <vt:lpstr>Ninja Coding!</vt:lpstr>
      <vt:lpstr>Questions?</vt:lpstr>
    </vt:vector>
  </TitlesOfParts>
  <Company>STW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Myer Online</dc:title>
  <dc:creator>jkoefoed</dc:creator>
  <cp:lastModifiedBy>Aaron Powell</cp:lastModifiedBy>
  <cp:revision>794</cp:revision>
  <cp:lastPrinted>2006-07-18T05:10:50Z</cp:lastPrinted>
  <dcterms:created xsi:type="dcterms:W3CDTF">2006-03-29T06:05:42Z</dcterms:created>
  <dcterms:modified xsi:type="dcterms:W3CDTF">2010-06-24T09:54:19Z</dcterms:modified>
</cp:coreProperties>
</file>